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ink/ink1.xml" ContentType="application/inkml+xml"/>
  <Override PartName="/ppt/tags/tag2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5"/>
  </p:notesMasterIdLst>
  <p:sldIdLst>
    <p:sldId id="2142532776" r:id="rId5"/>
    <p:sldId id="2142532783" r:id="rId6"/>
    <p:sldId id="2142532799" r:id="rId7"/>
    <p:sldId id="2147481998" r:id="rId8"/>
    <p:sldId id="2142532804" r:id="rId9"/>
    <p:sldId id="2147481996" r:id="rId10"/>
    <p:sldId id="2142532803" r:id="rId11"/>
    <p:sldId id="2142532805" r:id="rId12"/>
    <p:sldId id="2147481992" r:id="rId13"/>
    <p:sldId id="2142532806" r:id="rId14"/>
    <p:sldId id="2147481997" r:id="rId15"/>
    <p:sldId id="2142532793" r:id="rId16"/>
    <p:sldId id="2147481994" r:id="rId17"/>
    <p:sldId id="2142532798" r:id="rId18"/>
    <p:sldId id="2147481993" r:id="rId19"/>
    <p:sldId id="2142532802" r:id="rId20"/>
    <p:sldId id="2142532801" r:id="rId21"/>
    <p:sldId id="2142532755" r:id="rId22"/>
    <p:sldId id="2147481995" r:id="rId23"/>
    <p:sldId id="2142532784" r:id="rId24"/>
    <p:sldId id="2142532785" r:id="rId25"/>
    <p:sldId id="2142532786" r:id="rId26"/>
    <p:sldId id="2142532794" r:id="rId27"/>
    <p:sldId id="2142532795" r:id="rId28"/>
    <p:sldId id="2142532790" r:id="rId29"/>
    <p:sldId id="2142532791" r:id="rId30"/>
    <p:sldId id="2142532787" r:id="rId31"/>
    <p:sldId id="2142532796" r:id="rId32"/>
    <p:sldId id="2142532797" r:id="rId33"/>
    <p:sldId id="2142532792" r:id="rId34"/>
    <p:sldId id="2142532777" r:id="rId35"/>
    <p:sldId id="2142532778" r:id="rId36"/>
    <p:sldId id="2142532775" r:id="rId37"/>
    <p:sldId id="2142532781" r:id="rId38"/>
    <p:sldId id="2142532770" r:id="rId39"/>
    <p:sldId id="2142532773" r:id="rId40"/>
    <p:sldId id="2090650141" r:id="rId41"/>
    <p:sldId id="2090650142" r:id="rId42"/>
    <p:sldId id="2142532779" r:id="rId43"/>
    <p:sldId id="2142532765" r:id="rId44"/>
    <p:sldId id="2142532782" r:id="rId45"/>
    <p:sldId id="2142532769" r:id="rId46"/>
    <p:sldId id="2142532767" r:id="rId47"/>
    <p:sldId id="2142532757" r:id="rId48"/>
    <p:sldId id="2142532756" r:id="rId49"/>
    <p:sldId id="2142532760" r:id="rId50"/>
    <p:sldId id="2142532768" r:id="rId51"/>
    <p:sldId id="2142532788" r:id="rId52"/>
    <p:sldId id="2142532761" r:id="rId53"/>
    <p:sldId id="214253278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A18589-48A4-9A48-8E2A-8DCE2B1F94C8}">
          <p14:sldIdLst>
            <p14:sldId id="2142532776"/>
            <p14:sldId id="2142532783"/>
            <p14:sldId id="2142532799"/>
            <p14:sldId id="2147481998"/>
            <p14:sldId id="2142532804"/>
            <p14:sldId id="2147481996"/>
            <p14:sldId id="2142532803"/>
            <p14:sldId id="2142532805"/>
            <p14:sldId id="2147481992"/>
            <p14:sldId id="2142532806"/>
            <p14:sldId id="2147481997"/>
            <p14:sldId id="2142532793"/>
            <p14:sldId id="2147481994"/>
            <p14:sldId id="2142532798"/>
            <p14:sldId id="2147481993"/>
            <p14:sldId id="2142532802"/>
            <p14:sldId id="2142532801"/>
            <p14:sldId id="2142532755"/>
            <p14:sldId id="2147481995"/>
            <p14:sldId id="2142532784"/>
          </p14:sldIdLst>
        </p14:section>
        <p14:section name="Plugin-Agent-Experience" id="{CC899B71-4A55-6743-80CA-5172ECF426E9}">
          <p14:sldIdLst>
            <p14:sldId id="2142532785"/>
            <p14:sldId id="2142532786"/>
            <p14:sldId id="2142532794"/>
            <p14:sldId id="2142532795"/>
            <p14:sldId id="2142532790"/>
            <p14:sldId id="2142532791"/>
            <p14:sldId id="2142532787"/>
            <p14:sldId id="2142532796"/>
          </p14:sldIdLst>
        </p14:section>
        <p14:section name="Access Points" id="{0D3A8E12-1D0B-234E-B56B-22E09BD6DCE7}">
          <p14:sldIdLst/>
        </p14:section>
        <p14:section name="Untitled Section" id="{2CF58B0E-2A4C-6945-BE90-0509643DF76B}">
          <p14:sldIdLst>
            <p14:sldId id="2142532797"/>
            <p14:sldId id="2142532792"/>
            <p14:sldId id="2142532777"/>
            <p14:sldId id="2142532778"/>
            <p14:sldId id="2142532775"/>
            <p14:sldId id="2142532781"/>
            <p14:sldId id="2142532770"/>
            <p14:sldId id="2142532773"/>
            <p14:sldId id="2090650141"/>
            <p14:sldId id="2090650142"/>
            <p14:sldId id="2142532779"/>
            <p14:sldId id="2142532765"/>
            <p14:sldId id="2142532782"/>
            <p14:sldId id="2142532769"/>
            <p14:sldId id="2142532767"/>
            <p14:sldId id="2142532757"/>
            <p14:sldId id="2142532756"/>
            <p14:sldId id="2142532760"/>
            <p14:sldId id="2142532768"/>
            <p14:sldId id="2142532788"/>
            <p14:sldId id="2142532761"/>
            <p14:sldId id="21425327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3EFF8"/>
    <a:srgbClr val="00FA00"/>
    <a:srgbClr val="FFC021"/>
    <a:srgbClr val="D9D9D9"/>
    <a:srgbClr val="102656"/>
    <a:srgbClr val="044F8C"/>
    <a:srgbClr val="50CEF6"/>
    <a:srgbClr val="78B8E6"/>
    <a:srgbClr val="DBE8F3"/>
    <a:srgbClr val="032C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E13FAD-B74B-B04D-9694-34791EBCBF37}" v="76" dt="2025-01-16T19:14:09.9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62"/>
    <p:restoredTop sz="94699"/>
  </p:normalViewPr>
  <p:slideViewPr>
    <p:cSldViewPr snapToGrid="0">
      <p:cViewPr varScale="1">
        <p:scale>
          <a:sx n="210" d="100"/>
          <a:sy n="210" d="100"/>
        </p:scale>
        <p:origin x="162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m Mukherjee" userId="076be4f3-f866-4c4a-893c-682e0d5cc6ac" providerId="ADAL" clId="{C8E13FAD-B74B-B04D-9694-34791EBCBF37}"/>
    <pc:docChg chg="undo custSel addSld modSld modSection">
      <pc:chgData name="Ritam Mukherjee" userId="076be4f3-f866-4c4a-893c-682e0d5cc6ac" providerId="ADAL" clId="{C8E13FAD-B74B-B04D-9694-34791EBCBF37}" dt="2025-01-16T19:14:09.967" v="90"/>
      <pc:docMkLst>
        <pc:docMk/>
      </pc:docMkLst>
      <pc:sldChg chg="addSp delSp modSp add mod delAnim modAnim">
        <pc:chgData name="Ritam Mukherjee" userId="076be4f3-f866-4c4a-893c-682e0d5cc6ac" providerId="ADAL" clId="{C8E13FAD-B74B-B04D-9694-34791EBCBF37}" dt="2025-01-16T19:14:09.967" v="90"/>
        <pc:sldMkLst>
          <pc:docMk/>
          <pc:sldMk cId="1136704171" sldId="2147481998"/>
        </pc:sldMkLst>
        <pc:spChg chg="mod">
          <ac:chgData name="Ritam Mukherjee" userId="076be4f3-f866-4c4a-893c-682e0d5cc6ac" providerId="ADAL" clId="{C8E13FAD-B74B-B04D-9694-34791EBCBF37}" dt="2025-01-16T19:14:09.967" v="90"/>
          <ac:spMkLst>
            <pc:docMk/>
            <pc:sldMk cId="1136704171" sldId="2147481998"/>
            <ac:spMk id="7" creationId="{414196D5-A6F4-6C70-86FB-2B7862599852}"/>
          </ac:spMkLst>
        </pc:spChg>
        <pc:spChg chg="del mod">
          <ac:chgData name="Ritam Mukherjee" userId="076be4f3-f866-4c4a-893c-682e0d5cc6ac" providerId="ADAL" clId="{C8E13FAD-B74B-B04D-9694-34791EBCBF37}" dt="2025-01-16T19:11:19.460" v="5" actId="478"/>
          <ac:spMkLst>
            <pc:docMk/>
            <pc:sldMk cId="1136704171" sldId="2147481998"/>
            <ac:spMk id="9" creationId="{A45C5E28-2A27-A865-1FE8-E9F31BBFB232}"/>
          </ac:spMkLst>
        </pc:spChg>
        <pc:spChg chg="mod">
          <ac:chgData name="Ritam Mukherjee" userId="076be4f3-f866-4c4a-893c-682e0d5cc6ac" providerId="ADAL" clId="{C8E13FAD-B74B-B04D-9694-34791EBCBF37}" dt="2025-01-16T19:11:32.912" v="8" actId="1076"/>
          <ac:spMkLst>
            <pc:docMk/>
            <pc:sldMk cId="1136704171" sldId="2147481998"/>
            <ac:spMk id="12" creationId="{F55AF716-62DC-FAD9-FC48-35E8522CCD5E}"/>
          </ac:spMkLst>
        </pc:spChg>
        <pc:spChg chg="mod">
          <ac:chgData name="Ritam Mukherjee" userId="076be4f3-f866-4c4a-893c-682e0d5cc6ac" providerId="ADAL" clId="{C8E13FAD-B74B-B04D-9694-34791EBCBF37}" dt="2025-01-16T19:14:09.967" v="90"/>
          <ac:spMkLst>
            <pc:docMk/>
            <pc:sldMk cId="1136704171" sldId="2147481998"/>
            <ac:spMk id="13" creationId="{0EC6F2C6-7398-4B9B-F372-5BCEBAFCCCDA}"/>
          </ac:spMkLst>
        </pc:spChg>
        <pc:spChg chg="mod">
          <ac:chgData name="Ritam Mukherjee" userId="076be4f3-f866-4c4a-893c-682e0d5cc6ac" providerId="ADAL" clId="{C8E13FAD-B74B-B04D-9694-34791EBCBF37}" dt="2025-01-16T19:14:09.967" v="90"/>
          <ac:spMkLst>
            <pc:docMk/>
            <pc:sldMk cId="1136704171" sldId="2147481998"/>
            <ac:spMk id="15" creationId="{4BF1E634-BEA2-D295-62AD-8EA43A61CEC9}"/>
          </ac:spMkLst>
        </pc:spChg>
        <pc:spChg chg="mod">
          <ac:chgData name="Ritam Mukherjee" userId="076be4f3-f866-4c4a-893c-682e0d5cc6ac" providerId="ADAL" clId="{C8E13FAD-B74B-B04D-9694-34791EBCBF37}" dt="2025-01-16T19:14:09.967" v="90"/>
          <ac:spMkLst>
            <pc:docMk/>
            <pc:sldMk cId="1136704171" sldId="2147481998"/>
            <ac:spMk id="16" creationId="{58877BC6-8D37-C5B4-2E85-10BB5994103A}"/>
          </ac:spMkLst>
        </pc:spChg>
        <pc:spChg chg="mod">
          <ac:chgData name="Ritam Mukherjee" userId="076be4f3-f866-4c4a-893c-682e0d5cc6ac" providerId="ADAL" clId="{C8E13FAD-B74B-B04D-9694-34791EBCBF37}" dt="2025-01-16T19:14:09.967" v="90"/>
          <ac:spMkLst>
            <pc:docMk/>
            <pc:sldMk cId="1136704171" sldId="2147481998"/>
            <ac:spMk id="17" creationId="{705DD272-5763-048D-1A4C-BB825564E501}"/>
          </ac:spMkLst>
        </pc:spChg>
        <pc:spChg chg="mod">
          <ac:chgData name="Ritam Mukherjee" userId="076be4f3-f866-4c4a-893c-682e0d5cc6ac" providerId="ADAL" clId="{C8E13FAD-B74B-B04D-9694-34791EBCBF37}" dt="2025-01-16T19:14:09.967" v="90"/>
          <ac:spMkLst>
            <pc:docMk/>
            <pc:sldMk cId="1136704171" sldId="2147481998"/>
            <ac:spMk id="26" creationId="{7B8498A1-554B-CF85-195C-08DB5227C13F}"/>
          </ac:spMkLst>
        </pc:spChg>
        <pc:spChg chg="del">
          <ac:chgData name="Ritam Mukherjee" userId="076be4f3-f866-4c4a-893c-682e0d5cc6ac" providerId="ADAL" clId="{C8E13FAD-B74B-B04D-9694-34791EBCBF37}" dt="2025-01-16T19:11:10.359" v="1" actId="478"/>
          <ac:spMkLst>
            <pc:docMk/>
            <pc:sldMk cId="1136704171" sldId="2147481998"/>
            <ac:spMk id="29" creationId="{861D363F-4C29-944B-2146-8F36D308F702}"/>
          </ac:spMkLst>
        </pc:spChg>
        <pc:spChg chg="mod">
          <ac:chgData name="Ritam Mukherjee" userId="076be4f3-f866-4c4a-893c-682e0d5cc6ac" providerId="ADAL" clId="{C8E13FAD-B74B-B04D-9694-34791EBCBF37}" dt="2025-01-16T19:14:09.967" v="90"/>
          <ac:spMkLst>
            <pc:docMk/>
            <pc:sldMk cId="1136704171" sldId="2147481998"/>
            <ac:spMk id="33" creationId="{0832B3B5-E818-5E50-7B6C-6BB17E1C4441}"/>
          </ac:spMkLst>
        </pc:spChg>
        <pc:spChg chg="mod">
          <ac:chgData name="Ritam Mukherjee" userId="076be4f3-f866-4c4a-893c-682e0d5cc6ac" providerId="ADAL" clId="{C8E13FAD-B74B-B04D-9694-34791EBCBF37}" dt="2025-01-16T19:14:09.967" v="90"/>
          <ac:spMkLst>
            <pc:docMk/>
            <pc:sldMk cId="1136704171" sldId="2147481998"/>
            <ac:spMk id="34" creationId="{3B3537C9-43C3-4ACC-88AD-047FC98C806B}"/>
          </ac:spMkLst>
        </pc:spChg>
        <pc:spChg chg="mod">
          <ac:chgData name="Ritam Mukherjee" userId="076be4f3-f866-4c4a-893c-682e0d5cc6ac" providerId="ADAL" clId="{C8E13FAD-B74B-B04D-9694-34791EBCBF37}" dt="2025-01-16T19:14:09.967" v="90"/>
          <ac:spMkLst>
            <pc:docMk/>
            <pc:sldMk cId="1136704171" sldId="2147481998"/>
            <ac:spMk id="35" creationId="{705B21AB-D585-CB5C-BB57-4B4166064958}"/>
          </ac:spMkLst>
        </pc:spChg>
        <pc:spChg chg="mod">
          <ac:chgData name="Ritam Mukherjee" userId="076be4f3-f866-4c4a-893c-682e0d5cc6ac" providerId="ADAL" clId="{C8E13FAD-B74B-B04D-9694-34791EBCBF37}" dt="2025-01-16T19:14:09.967" v="90"/>
          <ac:spMkLst>
            <pc:docMk/>
            <pc:sldMk cId="1136704171" sldId="2147481998"/>
            <ac:spMk id="37" creationId="{C3862D7D-CB98-38E9-0DF8-216A42001A59}"/>
          </ac:spMkLst>
        </pc:spChg>
        <pc:spChg chg="mod">
          <ac:chgData name="Ritam Mukherjee" userId="076be4f3-f866-4c4a-893c-682e0d5cc6ac" providerId="ADAL" clId="{C8E13FAD-B74B-B04D-9694-34791EBCBF37}" dt="2025-01-16T19:11:49.159" v="10" actId="1076"/>
          <ac:spMkLst>
            <pc:docMk/>
            <pc:sldMk cId="1136704171" sldId="2147481998"/>
            <ac:spMk id="68" creationId="{0B069673-2660-624F-CEAF-C81A094AEF5F}"/>
          </ac:spMkLst>
        </pc:spChg>
        <pc:spChg chg="mod">
          <ac:chgData name="Ritam Mukherjee" userId="076be4f3-f866-4c4a-893c-682e0d5cc6ac" providerId="ADAL" clId="{C8E13FAD-B74B-B04D-9694-34791EBCBF37}" dt="2025-01-16T19:11:49.159" v="10" actId="1076"/>
          <ac:spMkLst>
            <pc:docMk/>
            <pc:sldMk cId="1136704171" sldId="2147481998"/>
            <ac:spMk id="69" creationId="{1A55ABC8-6EFE-BF6D-07D8-8047C847B47A}"/>
          </ac:spMkLst>
        </pc:spChg>
        <pc:spChg chg="mod">
          <ac:chgData name="Ritam Mukherjee" userId="076be4f3-f866-4c4a-893c-682e0d5cc6ac" providerId="ADAL" clId="{C8E13FAD-B74B-B04D-9694-34791EBCBF37}" dt="2025-01-16T19:11:49.159" v="10" actId="1076"/>
          <ac:spMkLst>
            <pc:docMk/>
            <pc:sldMk cId="1136704171" sldId="2147481998"/>
            <ac:spMk id="70" creationId="{25CBCAFF-384B-F548-C59E-10CB41E9FF99}"/>
          </ac:spMkLst>
        </pc:spChg>
        <pc:spChg chg="mod">
          <ac:chgData name="Ritam Mukherjee" userId="076be4f3-f866-4c4a-893c-682e0d5cc6ac" providerId="ADAL" clId="{C8E13FAD-B74B-B04D-9694-34791EBCBF37}" dt="2025-01-16T19:12:09.984" v="13" actId="1076"/>
          <ac:spMkLst>
            <pc:docMk/>
            <pc:sldMk cId="1136704171" sldId="2147481998"/>
            <ac:spMk id="71" creationId="{ED51D969-9107-622A-9203-CB5109A6F5CB}"/>
          </ac:spMkLst>
        </pc:spChg>
        <pc:spChg chg="mod">
          <ac:chgData name="Ritam Mukherjee" userId="076be4f3-f866-4c4a-893c-682e0d5cc6ac" providerId="ADAL" clId="{C8E13FAD-B74B-B04D-9694-34791EBCBF37}" dt="2025-01-16T19:11:49.159" v="10" actId="1076"/>
          <ac:spMkLst>
            <pc:docMk/>
            <pc:sldMk cId="1136704171" sldId="2147481998"/>
            <ac:spMk id="76" creationId="{7E0BE2EE-8C97-06B4-8760-8EC3803105AD}"/>
          </ac:spMkLst>
        </pc:spChg>
        <pc:spChg chg="mod">
          <ac:chgData name="Ritam Mukherjee" userId="076be4f3-f866-4c4a-893c-682e0d5cc6ac" providerId="ADAL" clId="{C8E13FAD-B74B-B04D-9694-34791EBCBF37}" dt="2025-01-16T19:13:31.848" v="88" actId="20577"/>
          <ac:spMkLst>
            <pc:docMk/>
            <pc:sldMk cId="1136704171" sldId="2147481998"/>
            <ac:spMk id="77" creationId="{6B273BBE-562C-2ED3-2EDB-03486244AA07}"/>
          </ac:spMkLst>
        </pc:spChg>
        <pc:grpChg chg="add">
          <ac:chgData name="Ritam Mukherjee" userId="076be4f3-f866-4c4a-893c-682e0d5cc6ac" providerId="ADAL" clId="{C8E13FAD-B74B-B04D-9694-34791EBCBF37}" dt="2025-01-16T19:13:49.642" v="89" actId="164"/>
          <ac:grpSpMkLst>
            <pc:docMk/>
            <pc:sldMk cId="1136704171" sldId="2147481998"/>
            <ac:grpSpMk id="2" creationId="{D7C52EB6-C319-09A3-CA5C-68A61AB05142}"/>
          </ac:grpSpMkLst>
        </pc:grpChg>
        <pc:grpChg chg="mod">
          <ac:chgData name="Ritam Mukherjee" userId="076be4f3-f866-4c4a-893c-682e0d5cc6ac" providerId="ADAL" clId="{C8E13FAD-B74B-B04D-9694-34791EBCBF37}" dt="2025-01-16T19:12:04.695" v="12" actId="1076"/>
          <ac:grpSpMkLst>
            <pc:docMk/>
            <pc:sldMk cId="1136704171" sldId="2147481998"/>
            <ac:grpSpMk id="18" creationId="{2200B630-90D6-9CC0-F85C-E12A3E3F58B1}"/>
          </ac:grpSpMkLst>
        </pc:grpChg>
        <pc:picChg chg="del">
          <ac:chgData name="Ritam Mukherjee" userId="076be4f3-f866-4c4a-893c-682e0d5cc6ac" providerId="ADAL" clId="{C8E13FAD-B74B-B04D-9694-34791EBCBF37}" dt="2025-01-16T19:11:11.615" v="2" actId="478"/>
          <ac:picMkLst>
            <pc:docMk/>
            <pc:sldMk cId="1136704171" sldId="2147481998"/>
            <ac:picMk id="8" creationId="{D723B22C-861F-9029-6F72-F6AA3947C903}"/>
          </ac:picMkLst>
        </pc:picChg>
        <pc:cxnChg chg="del">
          <ac:chgData name="Ritam Mukherjee" userId="076be4f3-f866-4c4a-893c-682e0d5cc6ac" providerId="ADAL" clId="{C8E13FAD-B74B-B04D-9694-34791EBCBF37}" dt="2025-01-16T19:11:21.493" v="6" actId="478"/>
          <ac:cxnSpMkLst>
            <pc:docMk/>
            <pc:sldMk cId="1136704171" sldId="2147481998"/>
            <ac:cxnSpMk id="10" creationId="{15A4007E-A919-1110-889B-6BE507E2BB07}"/>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9T09:06:59.125"/>
    </inkml:context>
    <inkml:brush xml:id="br0">
      <inkml:brushProperty name="width" value="0.05" units="cm"/>
      <inkml:brushProperty name="height" value="0.05" units="cm"/>
      <inkml:brushProperty name="color" value="#FFFFFF"/>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651CB-CBC7-44FD-ADD5-14089471D781}" type="datetimeFigureOut">
              <a:rPr lang="en-US" smtClean="0"/>
              <a:t>1/16/25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3A479-2FC9-4EE1-9748-657E3ADD3A33}" type="slidenum">
              <a:rPr lang="en-US" smtClean="0"/>
              <a:t>‹#›</a:t>
            </a:fld>
            <a:endParaRPr lang="en-US"/>
          </a:p>
        </p:txBody>
      </p:sp>
    </p:spTree>
    <p:extLst>
      <p:ext uri="{BB962C8B-B14F-4D97-AF65-F5344CB8AC3E}">
        <p14:creationId xmlns:p14="http://schemas.microsoft.com/office/powerpoint/2010/main" val="967696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800"/>
              <a:t>Today, we have the privilege of presenting the product demo for MyAssistant.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800"/>
              <a:t> The one liner definition of </a:t>
            </a:r>
            <a:r>
              <a:rPr lang="en-IN" sz="2800" err="1"/>
              <a:t>MyAssitannt</a:t>
            </a:r>
            <a:r>
              <a:rPr lang="en-IN" sz="2800"/>
              <a:t> is “</a:t>
            </a:r>
            <a:r>
              <a:rPr lang="en-US" sz="2800" b="0">
                <a:solidFill>
                  <a:srgbClr val="00FA00"/>
                </a:solidFill>
                <a:latin typeface="Bogle" panose="020B0503020203060203" pitchFamily="34" charset="0"/>
              </a:rPr>
              <a:t>A Walmart internal version of ChatGPT which provide private and secured use of Generative AI”</a:t>
            </a:r>
            <a:endParaRPr lang="en-IN" sz="280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800"/>
          </a:p>
          <a:p>
            <a:pPr marL="0" marR="0" lvl="0" indent="0" algn="l" defTabSz="914400" rtl="0" eaLnBrk="1" fontAlgn="auto" latinLnBrk="0" hangingPunct="1">
              <a:lnSpc>
                <a:spcPct val="100000"/>
              </a:lnSpc>
              <a:spcBef>
                <a:spcPts val="0"/>
              </a:spcBef>
              <a:spcAft>
                <a:spcPts val="0"/>
              </a:spcAft>
              <a:buClrTx/>
              <a:buSzTx/>
              <a:buFontTx/>
              <a:buNone/>
              <a:tabLst/>
              <a:defRPr/>
            </a:pPr>
            <a:r>
              <a:rPr lang="en-IN" sz="2800"/>
              <a:t>While our focus will be on MyAssistant, it is also crucial to highlight another significant product, </a:t>
            </a:r>
            <a:r>
              <a:rPr lang="en-IN" sz="2800" err="1"/>
              <a:t>Me@Campus</a:t>
            </a:r>
            <a:r>
              <a:rPr lang="en-IN" sz="2800"/>
              <a:t>, which serves as an internal portal for all Walmart associates.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800"/>
          </a:p>
          <a:p>
            <a:pPr marL="0" marR="0" lvl="0" indent="0" algn="l" defTabSz="914400" rtl="0" eaLnBrk="1" fontAlgn="auto" latinLnBrk="0" hangingPunct="1">
              <a:lnSpc>
                <a:spcPct val="100000"/>
              </a:lnSpc>
              <a:spcBef>
                <a:spcPts val="0"/>
              </a:spcBef>
              <a:spcAft>
                <a:spcPts val="0"/>
              </a:spcAft>
              <a:buClrTx/>
              <a:buSzTx/>
              <a:buFontTx/>
              <a:buNone/>
              <a:tabLst/>
              <a:defRPr/>
            </a:pPr>
            <a:r>
              <a:rPr lang="en-IN" sz="2800"/>
              <a:t>Over time, MyAssistant has successfully established its own identity, yet remains an integral part of </a:t>
            </a:r>
            <a:r>
              <a:rPr lang="en-IN" sz="2800" err="1"/>
              <a:t>Me@Campus</a:t>
            </a:r>
            <a:r>
              <a:rPr lang="en-IN" sz="280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800"/>
              <a:t>Together, these two applications strive to achieve a common goal: making the complex simpler.</a:t>
            </a:r>
          </a:p>
          <a:p>
            <a:endParaRPr lang="en-US" sz="1800" baseline="0"/>
          </a:p>
        </p:txBody>
      </p:sp>
      <p:sp>
        <p:nvSpPr>
          <p:cNvPr id="4" name="Slide Number Placeholder 3"/>
          <p:cNvSpPr>
            <a:spLocks noGrp="1"/>
          </p:cNvSpPr>
          <p:nvPr>
            <p:ph type="sldNum" sz="quarter" idx="5"/>
          </p:nvPr>
        </p:nvSpPr>
        <p:spPr/>
        <p:txBody>
          <a:bodyPr/>
          <a:lstStyle/>
          <a:p>
            <a:fld id="{6DF3A479-2FC9-4EE1-9748-657E3ADD3A33}" type="slidenum">
              <a:rPr lang="en-US" smtClean="0"/>
              <a:t>1</a:t>
            </a:fld>
            <a:endParaRPr lang="en-US"/>
          </a:p>
        </p:txBody>
      </p:sp>
    </p:spTree>
    <p:extLst>
      <p:ext uri="{BB962C8B-B14F-4D97-AF65-F5344CB8AC3E}">
        <p14:creationId xmlns:p14="http://schemas.microsoft.com/office/powerpoint/2010/main" val="2378404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011F9-6BB0-DD75-A1B0-0E3D40F2D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0DE0A2-E2A4-3AC2-F07B-236E983784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97465-9477-E3CC-5049-9344B96F8992}"/>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548AC55C-0629-06FD-FF9B-9B2AC06BBFE9}"/>
              </a:ext>
            </a:extLst>
          </p:cNvPr>
          <p:cNvSpPr>
            <a:spLocks noGrp="1"/>
          </p:cNvSpPr>
          <p:nvPr>
            <p:ph type="sldNum" sz="quarter" idx="5"/>
          </p:nvPr>
        </p:nvSpPr>
        <p:spPr/>
        <p:txBody>
          <a:bodyPr/>
          <a:lstStyle/>
          <a:p>
            <a:fld id="{6DF3A479-2FC9-4EE1-9748-657E3ADD3A33}" type="slidenum">
              <a:rPr lang="en-US" smtClean="0"/>
              <a:t>11</a:t>
            </a:fld>
            <a:endParaRPr lang="en-US"/>
          </a:p>
        </p:txBody>
      </p:sp>
    </p:spTree>
    <p:extLst>
      <p:ext uri="{BB962C8B-B14F-4D97-AF65-F5344CB8AC3E}">
        <p14:creationId xmlns:p14="http://schemas.microsoft.com/office/powerpoint/2010/main" val="3530522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12</a:t>
            </a:fld>
            <a:endParaRPr lang="en-US"/>
          </a:p>
        </p:txBody>
      </p:sp>
    </p:spTree>
    <p:extLst>
      <p:ext uri="{BB962C8B-B14F-4D97-AF65-F5344CB8AC3E}">
        <p14:creationId xmlns:p14="http://schemas.microsoft.com/office/powerpoint/2010/main" val="3217619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1D588-513E-8A98-6D5A-A499726EB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437B98-CB91-3C19-837F-354886F22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A8BBD-C689-3F3A-B256-F5D5A83B11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ED3ED3-9AB4-752E-9EDD-99EB105DDE72}"/>
              </a:ext>
            </a:extLst>
          </p:cNvPr>
          <p:cNvSpPr>
            <a:spLocks noGrp="1"/>
          </p:cNvSpPr>
          <p:nvPr>
            <p:ph type="sldNum" sz="quarter" idx="5"/>
          </p:nvPr>
        </p:nvSpPr>
        <p:spPr/>
        <p:txBody>
          <a:bodyPr/>
          <a:lstStyle/>
          <a:p>
            <a:fld id="{6DF3A479-2FC9-4EE1-9748-657E3ADD3A33}" type="slidenum">
              <a:rPr lang="en-US" smtClean="0"/>
              <a:t>13</a:t>
            </a:fld>
            <a:endParaRPr lang="en-US"/>
          </a:p>
        </p:txBody>
      </p:sp>
    </p:spTree>
    <p:extLst>
      <p:ext uri="{BB962C8B-B14F-4D97-AF65-F5344CB8AC3E}">
        <p14:creationId xmlns:p14="http://schemas.microsoft.com/office/powerpoint/2010/main" val="3621318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ECB9-6D95-DAF6-65EA-BFFDDC07D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A454FC-FA23-E9D0-6B40-464053316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41854-7AB8-D132-4DE4-11ADA28B05E0}"/>
              </a:ext>
            </a:extLst>
          </p:cNvPr>
          <p:cNvSpPr>
            <a:spLocks noGrp="1"/>
          </p:cNvSpPr>
          <p:nvPr>
            <p:ph type="body" idx="1"/>
          </p:nvPr>
        </p:nvSpPr>
        <p:spPr/>
        <p:txBody>
          <a:bodyPr/>
          <a:lstStyle/>
          <a:p>
            <a:pPr algn="l">
              <a:buFont typeface="Arial" panose="020B0604020202020204" pitchFamily="34" charset="0"/>
              <a:buChar char="•"/>
            </a:pPr>
            <a:r>
              <a:rPr lang="en-IN" b="1" i="0">
                <a:solidFill>
                  <a:srgbClr val="172B4D"/>
                </a:solidFill>
                <a:effectLst/>
                <a:latin typeface="-apple-system"/>
              </a:rPr>
              <a:t>1. developed from chat GPT 4.0</a:t>
            </a:r>
          </a:p>
          <a:p>
            <a:pPr algn="l">
              <a:buFont typeface="Arial" panose="020B0604020202020204" pitchFamily="34" charset="0"/>
              <a:buChar char="•"/>
            </a:pPr>
            <a:r>
              <a:rPr lang="en-IN" b="1" i="0">
                <a:solidFill>
                  <a:srgbClr val="172B4D"/>
                </a:solidFill>
                <a:effectLst/>
                <a:latin typeface="-apple-system"/>
              </a:rPr>
              <a:t>2. Isolate the risks</a:t>
            </a:r>
            <a:r>
              <a:rPr lang="en-IN" b="0" i="0">
                <a:solidFill>
                  <a:srgbClr val="172B4D"/>
                </a:solidFill>
                <a:effectLst/>
                <a:latin typeface="-apple-system"/>
              </a:rPr>
              <a:t>: </a:t>
            </a:r>
            <a:r>
              <a:rPr lang="en-IN" b="1" i="0">
                <a:solidFill>
                  <a:srgbClr val="172B4D"/>
                </a:solidFill>
                <a:effectLst/>
                <a:latin typeface="-apple-system"/>
              </a:rPr>
              <a:t>Compartmentalize</a:t>
            </a:r>
            <a:r>
              <a:rPr lang="en-IN" b="0" i="0">
                <a:solidFill>
                  <a:srgbClr val="172B4D"/>
                </a:solidFill>
                <a:effectLst/>
                <a:latin typeface="-apple-system"/>
              </a:rPr>
              <a:t> the risks for individual tools/plugin-based services. A bad agent could be dropped from the library.</a:t>
            </a:r>
          </a:p>
          <a:p>
            <a:pPr algn="l">
              <a:buFont typeface="Arial" panose="020B0604020202020204" pitchFamily="34" charset="0"/>
              <a:buChar char="•"/>
            </a:pPr>
            <a:r>
              <a:rPr lang="en-IN" b="1" i="0">
                <a:solidFill>
                  <a:srgbClr val="172B4D"/>
                </a:solidFill>
                <a:effectLst/>
                <a:latin typeface="-apple-system"/>
              </a:rPr>
              <a:t>Mobilize a broader developer community:</a:t>
            </a:r>
            <a:r>
              <a:rPr lang="en-IN" b="0" i="0">
                <a:solidFill>
                  <a:srgbClr val="172B4D"/>
                </a:solidFill>
                <a:effectLst/>
                <a:latin typeface="-apple-system"/>
              </a:rPr>
              <a:t> Develop </a:t>
            </a:r>
            <a:r>
              <a:rPr lang="en-IN" b="1" i="0">
                <a:solidFill>
                  <a:srgbClr val="172B4D"/>
                </a:solidFill>
                <a:effectLst/>
                <a:latin typeface="-apple-system"/>
              </a:rPr>
              <a:t>flagship plugins </a:t>
            </a:r>
            <a:r>
              <a:rPr lang="en-IN" b="0" i="0">
                <a:solidFill>
                  <a:srgbClr val="172B4D"/>
                </a:solidFill>
                <a:effectLst/>
                <a:latin typeface="-apple-system"/>
              </a:rPr>
              <a:t>but</a:t>
            </a:r>
            <a:r>
              <a:rPr lang="en-IN" b="1" i="0">
                <a:solidFill>
                  <a:srgbClr val="172B4D"/>
                </a:solidFill>
                <a:effectLst/>
                <a:latin typeface="-apple-system"/>
              </a:rPr>
              <a:t> </a:t>
            </a:r>
            <a:r>
              <a:rPr lang="en-IN" b="0" i="0">
                <a:solidFill>
                  <a:srgbClr val="172B4D"/>
                </a:solidFill>
                <a:effectLst/>
                <a:latin typeface="-apple-system"/>
              </a:rPr>
              <a:t>also enable a framework to onboard plugins developed by other teams.</a:t>
            </a:r>
          </a:p>
          <a:p>
            <a:pPr algn="l">
              <a:buFont typeface="Arial" panose="020B0604020202020204" pitchFamily="34" charset="0"/>
              <a:buChar char="•"/>
            </a:pPr>
            <a:r>
              <a:rPr lang="en-IN" b="0" i="0">
                <a:solidFill>
                  <a:srgbClr val="172B4D"/>
                </a:solidFill>
                <a:effectLst/>
                <a:latin typeface="-apple-system"/>
              </a:rPr>
              <a:t>4. </a:t>
            </a:r>
            <a:r>
              <a:rPr lang="en-IN" b="1" i="0">
                <a:solidFill>
                  <a:srgbClr val="172B4D"/>
                </a:solidFill>
                <a:effectLst/>
                <a:latin typeface="-apple-system"/>
              </a:rPr>
              <a:t>RBAC:</a:t>
            </a:r>
            <a:r>
              <a:rPr lang="en-IN" b="0" i="0">
                <a:solidFill>
                  <a:srgbClr val="172B4D"/>
                </a:solidFill>
                <a:effectLst/>
                <a:latin typeface="-apple-system"/>
              </a:rPr>
              <a:t> Plugins for specific requirements from a group of people. Ex: Learning content developers need image/audio generation (computationally expensive) capabilities, the plugin service will be enabled and visible to only LCDD team users.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1" i="0">
                <a:solidFill>
                  <a:srgbClr val="172B4D"/>
                </a:solidFill>
                <a:effectLst/>
                <a:latin typeface="-apple-system"/>
              </a:rPr>
              <a:t>5. User Choice</a:t>
            </a:r>
            <a:r>
              <a:rPr lang="en-IN" b="0" i="0">
                <a:solidFill>
                  <a:srgbClr val="172B4D"/>
                </a:solidFill>
                <a:effectLst/>
                <a:latin typeface="-apple-system"/>
              </a:rPr>
              <a:t>: Users will be contextualized when they enter/load the plugin. Everything already integrated is not a better fitment here rather help to user prior knowledge what they want.</a:t>
            </a:r>
          </a:p>
          <a:p>
            <a:pPr algn="l">
              <a:buFont typeface="Arial" panose="020B0604020202020204" pitchFamily="34" charset="0"/>
              <a:buChar char="•"/>
            </a:pPr>
            <a:r>
              <a:rPr lang="en-IN" b="0" i="0">
                <a:solidFill>
                  <a:srgbClr val="172B4D"/>
                </a:solidFill>
                <a:effectLst/>
                <a:latin typeface="-apple-system"/>
              </a:rPr>
              <a:t>6 </a:t>
            </a:r>
            <a:r>
              <a:rPr lang="en-IN" b="1" i="0">
                <a:solidFill>
                  <a:srgbClr val="172B4D"/>
                </a:solidFill>
                <a:effectLst/>
                <a:latin typeface="-apple-system"/>
              </a:rPr>
              <a:t>Separate terms and conditions:</a:t>
            </a:r>
            <a:r>
              <a:rPr lang="en-IN" b="0" i="0">
                <a:solidFill>
                  <a:srgbClr val="172B4D"/>
                </a:solidFill>
                <a:effectLst/>
                <a:latin typeface="-apple-system"/>
              </a:rPr>
              <a:t> Users to </a:t>
            </a:r>
            <a:r>
              <a:rPr lang="en-IN" b="1" i="0">
                <a:solidFill>
                  <a:srgbClr val="172B4D"/>
                </a:solidFill>
                <a:effectLst/>
                <a:latin typeface="-apple-system"/>
              </a:rPr>
              <a:t>understand and agree with the risks </a:t>
            </a:r>
            <a:r>
              <a:rPr lang="en-IN" b="0" i="0">
                <a:solidFill>
                  <a:srgbClr val="172B4D"/>
                </a:solidFill>
                <a:effectLst/>
                <a:latin typeface="-apple-system"/>
              </a:rPr>
              <a:t>for incomplete answers or information before they use the plugins.</a:t>
            </a:r>
          </a:p>
          <a:p>
            <a:pPr algn="l">
              <a:buFont typeface="Arial" panose="020B0604020202020204" pitchFamily="34" charset="0"/>
              <a:buChar char="•"/>
            </a:pPr>
            <a:endParaRPr lang="en-IN" b="0" i="0">
              <a:solidFill>
                <a:srgbClr val="172B4D"/>
              </a:solidFill>
              <a:effectLst/>
              <a:latin typeface="-apple-system"/>
            </a:endParaRPr>
          </a:p>
          <a:p>
            <a:r>
              <a:rPr lang="en-US"/>
              <a:t>Experience represents journey of an user as well.</a:t>
            </a:r>
          </a:p>
        </p:txBody>
      </p:sp>
      <p:sp>
        <p:nvSpPr>
          <p:cNvPr id="4" name="Slide Number Placeholder 3">
            <a:extLst>
              <a:ext uri="{FF2B5EF4-FFF2-40B4-BE49-F238E27FC236}">
                <a16:creationId xmlns:a16="http://schemas.microsoft.com/office/drawing/2014/main" id="{83C36BC5-4D63-74FC-C2F7-05236CD8B183}"/>
              </a:ext>
            </a:extLst>
          </p:cNvPr>
          <p:cNvSpPr>
            <a:spLocks noGrp="1"/>
          </p:cNvSpPr>
          <p:nvPr>
            <p:ph type="sldNum" sz="quarter" idx="5"/>
          </p:nvPr>
        </p:nvSpPr>
        <p:spPr/>
        <p:txBody>
          <a:bodyPr/>
          <a:lstStyle/>
          <a:p>
            <a:fld id="{6DF3A479-2FC9-4EE1-9748-657E3ADD3A33}" type="slidenum">
              <a:rPr lang="en-US" smtClean="0"/>
              <a:t>14</a:t>
            </a:fld>
            <a:endParaRPr lang="en-US"/>
          </a:p>
        </p:txBody>
      </p:sp>
    </p:spTree>
    <p:extLst>
      <p:ext uri="{BB962C8B-B14F-4D97-AF65-F5344CB8AC3E}">
        <p14:creationId xmlns:p14="http://schemas.microsoft.com/office/powerpoint/2010/main" val="1764095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14A1B-31C6-2BEC-2523-026667807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455F60-0DEF-4771-8C9A-724035A226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55AF96-3370-9E25-3B58-5796E8220C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14A37B-7316-B109-2BA8-591745081059}"/>
              </a:ext>
            </a:extLst>
          </p:cNvPr>
          <p:cNvSpPr>
            <a:spLocks noGrp="1"/>
          </p:cNvSpPr>
          <p:nvPr>
            <p:ph type="sldNum" sz="quarter" idx="5"/>
          </p:nvPr>
        </p:nvSpPr>
        <p:spPr/>
        <p:txBody>
          <a:bodyPr/>
          <a:lstStyle/>
          <a:p>
            <a:fld id="{6DF3A479-2FC9-4EE1-9748-657E3ADD3A33}" type="slidenum">
              <a:rPr lang="en-US" smtClean="0"/>
              <a:t>15</a:t>
            </a:fld>
            <a:endParaRPr lang="en-US"/>
          </a:p>
        </p:txBody>
      </p:sp>
    </p:spTree>
    <p:extLst>
      <p:ext uri="{BB962C8B-B14F-4D97-AF65-F5344CB8AC3E}">
        <p14:creationId xmlns:p14="http://schemas.microsoft.com/office/powerpoint/2010/main" val="3506983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A5E7C-0BD2-BB6C-E7F2-9CEB9E7B3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CC9C4-0342-3C43-8ACC-3B735470A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5D89A-06B9-8FDC-E11F-2921DD84EFB4}"/>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FA01F565-6CCA-8842-DC4A-E7B1D29605D7}"/>
              </a:ext>
            </a:extLst>
          </p:cNvPr>
          <p:cNvSpPr>
            <a:spLocks noGrp="1"/>
          </p:cNvSpPr>
          <p:nvPr>
            <p:ph type="sldNum" sz="quarter" idx="5"/>
          </p:nvPr>
        </p:nvSpPr>
        <p:spPr/>
        <p:txBody>
          <a:bodyPr/>
          <a:lstStyle/>
          <a:p>
            <a:fld id="{6DF3A479-2FC9-4EE1-9748-657E3ADD3A33}" type="slidenum">
              <a:rPr lang="en-US" smtClean="0"/>
              <a:t>16</a:t>
            </a:fld>
            <a:endParaRPr lang="en-US"/>
          </a:p>
        </p:txBody>
      </p:sp>
    </p:spTree>
    <p:extLst>
      <p:ext uri="{BB962C8B-B14F-4D97-AF65-F5344CB8AC3E}">
        <p14:creationId xmlns:p14="http://schemas.microsoft.com/office/powerpoint/2010/main" val="39649639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819C7-F253-CD44-FD96-884370AB7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25753D-EDBA-7C85-9FA8-F2250C30C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BC92A0-9AC5-9D97-B4EB-15F0D2FD3D30}"/>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3E253692-2423-E47E-11DE-4BF474A796F2}"/>
              </a:ext>
            </a:extLst>
          </p:cNvPr>
          <p:cNvSpPr>
            <a:spLocks noGrp="1"/>
          </p:cNvSpPr>
          <p:nvPr>
            <p:ph type="sldNum" sz="quarter" idx="5"/>
          </p:nvPr>
        </p:nvSpPr>
        <p:spPr/>
        <p:txBody>
          <a:bodyPr/>
          <a:lstStyle/>
          <a:p>
            <a:fld id="{6DF3A479-2FC9-4EE1-9748-657E3ADD3A33}" type="slidenum">
              <a:rPr lang="en-US" smtClean="0"/>
              <a:t>17</a:t>
            </a:fld>
            <a:endParaRPr lang="en-US"/>
          </a:p>
        </p:txBody>
      </p:sp>
    </p:spTree>
    <p:extLst>
      <p:ext uri="{BB962C8B-B14F-4D97-AF65-F5344CB8AC3E}">
        <p14:creationId xmlns:p14="http://schemas.microsoft.com/office/powerpoint/2010/main" val="2897379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18</a:t>
            </a:fld>
            <a:endParaRPr lang="en-US"/>
          </a:p>
        </p:txBody>
      </p:sp>
    </p:spTree>
    <p:extLst>
      <p:ext uri="{BB962C8B-B14F-4D97-AF65-F5344CB8AC3E}">
        <p14:creationId xmlns:p14="http://schemas.microsoft.com/office/powerpoint/2010/main" val="2126777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56E8D-9D63-63E2-97CA-04C9085D2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71764-119E-ABA9-782C-0E5F6FF46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A23861-D64A-3F8F-1575-5AA3245A2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9018B6-E25B-18F9-26EB-31B298EE2FF1}"/>
              </a:ext>
            </a:extLst>
          </p:cNvPr>
          <p:cNvSpPr>
            <a:spLocks noGrp="1"/>
          </p:cNvSpPr>
          <p:nvPr>
            <p:ph type="sldNum" sz="quarter" idx="5"/>
          </p:nvPr>
        </p:nvSpPr>
        <p:spPr/>
        <p:txBody>
          <a:bodyPr/>
          <a:lstStyle/>
          <a:p>
            <a:fld id="{6DF3A479-2FC9-4EE1-9748-657E3ADD3A33}" type="slidenum">
              <a:rPr lang="en-US" smtClean="0"/>
              <a:t>19</a:t>
            </a:fld>
            <a:endParaRPr lang="en-US"/>
          </a:p>
        </p:txBody>
      </p:sp>
    </p:spTree>
    <p:extLst>
      <p:ext uri="{BB962C8B-B14F-4D97-AF65-F5344CB8AC3E}">
        <p14:creationId xmlns:p14="http://schemas.microsoft.com/office/powerpoint/2010/main" val="1619120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ChatBot</a:t>
            </a:r>
            <a:r>
              <a:rPr lang="en-US"/>
              <a:t> and </a:t>
            </a:r>
            <a:r>
              <a:rPr lang="en-US" err="1"/>
              <a:t>GenAI</a:t>
            </a:r>
            <a:r>
              <a:rPr lang="en-US"/>
              <a:t> market available model already exist but bringing Walmart knowledge was the challenge.</a:t>
            </a:r>
          </a:p>
        </p:txBody>
      </p:sp>
      <p:sp>
        <p:nvSpPr>
          <p:cNvPr id="4" name="Slide Number Placeholder 3"/>
          <p:cNvSpPr>
            <a:spLocks noGrp="1"/>
          </p:cNvSpPr>
          <p:nvPr>
            <p:ph type="sldNum" sz="quarter" idx="5"/>
          </p:nvPr>
        </p:nvSpPr>
        <p:spPr/>
        <p:txBody>
          <a:bodyPr/>
          <a:lstStyle/>
          <a:p>
            <a:fld id="{6DF3A479-2FC9-4EE1-9748-657E3ADD3A33}" type="slidenum">
              <a:rPr lang="en-US" smtClean="0"/>
              <a:t>21</a:t>
            </a:fld>
            <a:endParaRPr lang="en-US"/>
          </a:p>
        </p:txBody>
      </p:sp>
    </p:spTree>
    <p:extLst>
      <p:ext uri="{BB962C8B-B14F-4D97-AF65-F5344CB8AC3E}">
        <p14:creationId xmlns:p14="http://schemas.microsoft.com/office/powerpoint/2010/main" val="3202063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MyAssistant has three built-In Foundation blocks:– Traditional Chat Bot, Power of AI and Trained with Walmart knowledge.</a:t>
            </a:r>
          </a:p>
          <a:p>
            <a:r>
              <a:rPr lang="en-US"/>
              <a:t>Already Market ready made Chat Bot available but why we need some thing new and first and </a:t>
            </a:r>
            <a:r>
              <a:rPr lang="en-US" err="1"/>
              <a:t>formost</a:t>
            </a:r>
            <a:r>
              <a:rPr lang="en-US"/>
              <a:t> answer is Security</a:t>
            </a:r>
          </a:p>
          <a:p>
            <a:r>
              <a:rPr lang="en-US"/>
              <a:t>Second is Walmart Sensitive information we can’t pass outside hence we need our own chatbot.</a:t>
            </a:r>
          </a:p>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2</a:t>
            </a:fld>
            <a:endParaRPr lang="en-US"/>
          </a:p>
        </p:txBody>
      </p:sp>
    </p:spTree>
    <p:extLst>
      <p:ext uri="{BB962C8B-B14F-4D97-AF65-F5344CB8AC3E}">
        <p14:creationId xmlns:p14="http://schemas.microsoft.com/office/powerpoint/2010/main" val="3592508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22</a:t>
            </a:fld>
            <a:endParaRPr lang="en-US"/>
          </a:p>
        </p:txBody>
      </p:sp>
    </p:spTree>
    <p:extLst>
      <p:ext uri="{BB962C8B-B14F-4D97-AF65-F5344CB8AC3E}">
        <p14:creationId xmlns:p14="http://schemas.microsoft.com/office/powerpoint/2010/main" val="2054239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24</a:t>
            </a:fld>
            <a:endParaRPr lang="en-US"/>
          </a:p>
        </p:txBody>
      </p:sp>
    </p:spTree>
    <p:extLst>
      <p:ext uri="{BB962C8B-B14F-4D97-AF65-F5344CB8AC3E}">
        <p14:creationId xmlns:p14="http://schemas.microsoft.com/office/powerpoint/2010/main" val="1770416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the user need to call plugin, then </a:t>
            </a:r>
            <a:r>
              <a:rPr lang="en-US" err="1"/>
              <a:t>Myassitant</a:t>
            </a:r>
            <a:r>
              <a:rPr lang="en-US"/>
              <a:t> will recommend the plugin and finally it will call plugin when required</a:t>
            </a:r>
          </a:p>
        </p:txBody>
      </p:sp>
      <p:sp>
        <p:nvSpPr>
          <p:cNvPr id="4" name="Slide Number Placeholder 3"/>
          <p:cNvSpPr>
            <a:spLocks noGrp="1"/>
          </p:cNvSpPr>
          <p:nvPr>
            <p:ph type="sldNum" sz="quarter" idx="5"/>
          </p:nvPr>
        </p:nvSpPr>
        <p:spPr/>
        <p:txBody>
          <a:bodyPr/>
          <a:lstStyle/>
          <a:p>
            <a:fld id="{6DF3A479-2FC9-4EE1-9748-657E3ADD3A33}" type="slidenum">
              <a:rPr lang="en-US" smtClean="0"/>
              <a:t>25</a:t>
            </a:fld>
            <a:endParaRPr lang="en-US"/>
          </a:p>
        </p:txBody>
      </p:sp>
    </p:spTree>
    <p:extLst>
      <p:ext uri="{BB962C8B-B14F-4D97-AF65-F5344CB8AC3E}">
        <p14:creationId xmlns:p14="http://schemas.microsoft.com/office/powerpoint/2010/main" val="4222275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endParaRPr lang="en-US"/>
          </a:p>
          <a:p>
            <a:r>
              <a:rPr lang="en-US"/>
              <a:t>Doc AI: </a:t>
            </a:r>
          </a:p>
          <a:p>
            <a:endParaRPr lang="en-US"/>
          </a:p>
          <a:p>
            <a:r>
              <a:rPr lang="en-US"/>
              <a:t>This Plugin leverage LLM and and makes document analysis and information retrieval a breeze for </a:t>
            </a:r>
            <a:r>
              <a:rPr lang="en-US" err="1"/>
              <a:t>me@capus</a:t>
            </a:r>
            <a:r>
              <a:rPr lang="en-US"/>
              <a:t> users.</a:t>
            </a:r>
          </a:p>
          <a:p>
            <a:r>
              <a:rPr lang="en-IN" b="0" i="0">
                <a:solidFill>
                  <a:srgbClr val="323130"/>
                </a:solidFill>
                <a:effectLst/>
                <a:latin typeface="Segoe UI" panose="020B0502040204020203" pitchFamily="34" charset="0"/>
              </a:rPr>
              <a:t>users can easily generate summaries from lengthy zoom meeting transcripts, engaged in interactive Q&amp;A sessions with large files like white papers, PRDs and reports, and even automatically draft emails using information extracted from relevant PDF documents.</a:t>
            </a:r>
          </a:p>
          <a:p>
            <a:r>
              <a:rPr lang="en-IN" b="0" i="0">
                <a:solidFill>
                  <a:srgbClr val="323130"/>
                </a:solidFill>
                <a:effectLst/>
                <a:latin typeface="Segoe UI" panose="020B0502040204020203" pitchFamily="34" charset="0"/>
              </a:rPr>
              <a:t>it streamlines PDF document analysis as well/</a:t>
            </a:r>
          </a:p>
          <a:p>
            <a:endParaRPr lang="en-IN" b="0" i="0">
              <a:solidFill>
                <a:srgbClr val="323130"/>
              </a:solidFill>
              <a:effectLst/>
              <a:latin typeface="Segoe UI" panose="020B0502040204020203" pitchFamily="34" charset="0"/>
            </a:endParaRPr>
          </a:p>
          <a:p>
            <a:r>
              <a:rPr lang="en-IN" b="0" i="0">
                <a:solidFill>
                  <a:srgbClr val="323130"/>
                </a:solidFill>
                <a:effectLst/>
                <a:latin typeface="Segoe UI" panose="020B0502040204020203" pitchFamily="34" charset="0"/>
              </a:rPr>
              <a:t>Associate Benefits</a:t>
            </a:r>
          </a:p>
          <a:p>
            <a:r>
              <a:rPr lang="en-IN" b="0" i="0">
                <a:solidFill>
                  <a:srgbClr val="323130"/>
                </a:solidFill>
                <a:effectLst/>
                <a:latin typeface="Segoe UI" panose="020B0502040204020203" pitchFamily="34" charset="0"/>
              </a:rPr>
              <a:t>Associates can provide  about their yearly deductibles for each major medical plans, Yearly annual check up packages, dental cleavage and eye-sight check-ups etc, Also this plugin has features like upload document and get answer through QA,</a:t>
            </a:r>
          </a:p>
          <a:p>
            <a:endParaRPr lang="en-IN" b="0" i="0">
              <a:solidFill>
                <a:srgbClr val="323130"/>
              </a:solidFill>
              <a:effectLst/>
              <a:latin typeface="Segoe UI" panose="020B0502040204020203" pitchFamily="34" charset="0"/>
            </a:endParaRPr>
          </a:p>
          <a:p>
            <a:r>
              <a:rPr lang="en-IN" b="0" i="0">
                <a:solidFill>
                  <a:srgbClr val="323130"/>
                </a:solidFill>
                <a:effectLst/>
                <a:latin typeface="Segoe UI" panose="020B0502040204020203" pitchFamily="34" charset="0"/>
              </a:rPr>
              <a:t>Career exploration:</a:t>
            </a:r>
          </a:p>
          <a:p>
            <a:r>
              <a:rPr lang="en-IN" b="0" i="0">
                <a:solidFill>
                  <a:srgbClr val="323130"/>
                </a:solidFill>
                <a:effectLst/>
                <a:latin typeface="Segoe UI" panose="020B0502040204020203" pitchFamily="34" charset="0"/>
              </a:rPr>
              <a:t>Associates can search job based on particular Geographic location like </a:t>
            </a:r>
            <a:r>
              <a:rPr lang="en-IN" b="0" i="0" err="1">
                <a:solidFill>
                  <a:srgbClr val="323130"/>
                </a:solidFill>
                <a:effectLst/>
                <a:latin typeface="Segoe UI" panose="020B0502040204020203" pitchFamily="34" charset="0"/>
              </a:rPr>
              <a:t>Bentonvelle</a:t>
            </a:r>
            <a:r>
              <a:rPr lang="en-IN" b="0" i="0">
                <a:solidFill>
                  <a:srgbClr val="323130"/>
                </a:solidFill>
                <a:effectLst/>
                <a:latin typeface="Segoe UI" panose="020B0502040204020203" pitchFamily="34" charset="0"/>
              </a:rPr>
              <a:t> or Bangalore, based on role like “data scientist, Store Manager, </a:t>
            </a:r>
          </a:p>
          <a:p>
            <a:endParaRPr lang="en-IN" b="0" i="0">
              <a:solidFill>
                <a:srgbClr val="323130"/>
              </a:solidFill>
              <a:effectLst/>
              <a:latin typeface="Segoe UI" panose="020B0502040204020203" pitchFamily="34" charset="0"/>
            </a:endParaRPr>
          </a:p>
          <a:p>
            <a:r>
              <a:rPr lang="en-IN" b="0" i="0">
                <a:solidFill>
                  <a:srgbClr val="323130"/>
                </a:solidFill>
                <a:effectLst/>
                <a:latin typeface="Segoe UI" panose="020B0502040204020203" pitchFamily="34" charset="0"/>
              </a:rPr>
              <a:t>Associate Search: User can find in natural languages question like “all available </a:t>
            </a:r>
            <a:r>
              <a:rPr lang="en-IN" b="0" i="0" err="1">
                <a:solidFill>
                  <a:srgbClr val="323130"/>
                </a:solidFill>
                <a:effectLst/>
                <a:latin typeface="Segoe UI" panose="020B0502040204020203" pitchFamily="34" charset="0"/>
              </a:rPr>
              <a:t>datascientists</a:t>
            </a:r>
            <a:r>
              <a:rPr lang="en-IN" b="0" i="0">
                <a:solidFill>
                  <a:srgbClr val="323130"/>
                </a:solidFill>
                <a:effectLst/>
                <a:latin typeface="Segoe UI" panose="020B0502040204020203" pitchFamily="34" charset="0"/>
              </a:rPr>
              <a:t> in </a:t>
            </a:r>
            <a:r>
              <a:rPr lang="en-IN" b="0" i="0" err="1">
                <a:solidFill>
                  <a:srgbClr val="323130"/>
                </a:solidFill>
                <a:effectLst/>
                <a:latin typeface="Segoe UI" panose="020B0502040204020203" pitchFamily="34" charset="0"/>
              </a:rPr>
              <a:t>bangalore</a:t>
            </a:r>
            <a:r>
              <a:rPr lang="en-IN" b="0" i="0">
                <a:solidFill>
                  <a:srgbClr val="323130"/>
                </a:solidFill>
                <a:effectLst/>
                <a:latin typeface="Segoe UI" panose="020B0502040204020203" pitchFamily="34" charset="0"/>
              </a:rPr>
              <a:t>?” “List of product managers in Chennai”, Store as well In a store who can decorate cakes?”</a:t>
            </a:r>
          </a:p>
          <a:p>
            <a:endParaRPr lang="en-IN" b="0" i="0">
              <a:solidFill>
                <a:srgbClr val="323130"/>
              </a:solidFill>
              <a:effectLst/>
              <a:latin typeface="Segoe UI" panose="020B0502040204020203" pitchFamily="34" charset="0"/>
            </a:endParaRPr>
          </a:p>
          <a:p>
            <a:endParaRPr lang="en-IN" b="0" i="0">
              <a:solidFill>
                <a:srgbClr val="323130"/>
              </a:solidFill>
              <a:effectLst/>
              <a:latin typeface="Segoe UI" panose="020B0502040204020203" pitchFamily="34" charset="0"/>
            </a:endParaRPr>
          </a:p>
          <a:p>
            <a:endParaRPr lang="en-IN" b="0" i="0">
              <a:solidFill>
                <a:srgbClr val="32313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6DF3A479-2FC9-4EE1-9748-657E3ADD3A33}" type="slidenum">
              <a:rPr lang="en-US" smtClean="0"/>
              <a:t>26</a:t>
            </a:fld>
            <a:endParaRPr lang="en-US"/>
          </a:p>
        </p:txBody>
      </p:sp>
    </p:spTree>
    <p:extLst>
      <p:ext uri="{BB962C8B-B14F-4D97-AF65-F5344CB8AC3E}">
        <p14:creationId xmlns:p14="http://schemas.microsoft.com/office/powerpoint/2010/main" val="2536031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p:cNvSpPr>
            <a:spLocks noGrp="1"/>
          </p:cNvSpPr>
          <p:nvPr>
            <p:ph type="sldNum" sz="quarter" idx="5"/>
          </p:nvPr>
        </p:nvSpPr>
        <p:spPr/>
        <p:txBody>
          <a:bodyPr/>
          <a:lstStyle/>
          <a:p>
            <a:fld id="{6DF3A479-2FC9-4EE1-9748-657E3ADD3A33}" type="slidenum">
              <a:rPr lang="en-US" smtClean="0"/>
              <a:t>27</a:t>
            </a:fld>
            <a:endParaRPr lang="en-US"/>
          </a:p>
        </p:txBody>
      </p:sp>
    </p:spTree>
    <p:extLst>
      <p:ext uri="{BB962C8B-B14F-4D97-AF65-F5344CB8AC3E}">
        <p14:creationId xmlns:p14="http://schemas.microsoft.com/office/powerpoint/2010/main" val="2298801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48A27-3DE7-92CF-C4AD-4317EBC032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207CA-2E4A-6AB4-92CF-DE27170736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E1236-E1C5-335E-A32C-AC4AA04BE10D}"/>
              </a:ext>
            </a:extLst>
          </p:cNvPr>
          <p:cNvSpPr>
            <a:spLocks noGrp="1"/>
          </p:cNvSpPr>
          <p:nvPr>
            <p:ph type="body" idx="1"/>
          </p:nvPr>
        </p:nvSpPr>
        <p:spPr/>
        <p:txBody>
          <a:bodyPr/>
          <a:lstStyle/>
          <a:p>
            <a:pPr algn="l">
              <a:buFont typeface="Arial" panose="020B0604020202020204" pitchFamily="34" charset="0"/>
              <a:buChar char="•"/>
            </a:pPr>
            <a:r>
              <a:rPr lang="en-IN" b="1" i="0">
                <a:solidFill>
                  <a:srgbClr val="172B4D"/>
                </a:solidFill>
                <a:effectLst/>
                <a:latin typeface="-apple-system"/>
              </a:rPr>
              <a:t>1</a:t>
            </a:r>
            <a:endParaRPr lang="en-US"/>
          </a:p>
        </p:txBody>
      </p:sp>
      <p:sp>
        <p:nvSpPr>
          <p:cNvPr id="4" name="Slide Number Placeholder 3">
            <a:extLst>
              <a:ext uri="{FF2B5EF4-FFF2-40B4-BE49-F238E27FC236}">
                <a16:creationId xmlns:a16="http://schemas.microsoft.com/office/drawing/2014/main" id="{1C44CBEA-858A-60E1-95EB-23F9085A097A}"/>
              </a:ext>
            </a:extLst>
          </p:cNvPr>
          <p:cNvSpPr>
            <a:spLocks noGrp="1"/>
          </p:cNvSpPr>
          <p:nvPr>
            <p:ph type="sldNum" sz="quarter" idx="5"/>
          </p:nvPr>
        </p:nvSpPr>
        <p:spPr/>
        <p:txBody>
          <a:bodyPr/>
          <a:lstStyle/>
          <a:p>
            <a:fld id="{6DF3A479-2FC9-4EE1-9748-657E3ADD3A33}" type="slidenum">
              <a:rPr lang="en-US" smtClean="0"/>
              <a:t>28</a:t>
            </a:fld>
            <a:endParaRPr lang="en-US"/>
          </a:p>
        </p:txBody>
      </p:sp>
    </p:spTree>
    <p:extLst>
      <p:ext uri="{BB962C8B-B14F-4D97-AF65-F5344CB8AC3E}">
        <p14:creationId xmlns:p14="http://schemas.microsoft.com/office/powerpoint/2010/main" val="495049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1" i="0">
                <a:solidFill>
                  <a:srgbClr val="172B4D"/>
                </a:solidFill>
                <a:effectLst/>
                <a:latin typeface="-apple-system"/>
              </a:rPr>
              <a:t>1. developed from chat GPT 4.0</a:t>
            </a:r>
          </a:p>
          <a:p>
            <a:pPr algn="l">
              <a:buFont typeface="Arial" panose="020B0604020202020204" pitchFamily="34" charset="0"/>
              <a:buChar char="•"/>
            </a:pPr>
            <a:r>
              <a:rPr lang="en-IN" b="1" i="0">
                <a:solidFill>
                  <a:srgbClr val="172B4D"/>
                </a:solidFill>
                <a:effectLst/>
                <a:latin typeface="-apple-system"/>
              </a:rPr>
              <a:t>2. Isolate the risks</a:t>
            </a:r>
            <a:r>
              <a:rPr lang="en-IN" b="0" i="0">
                <a:solidFill>
                  <a:srgbClr val="172B4D"/>
                </a:solidFill>
                <a:effectLst/>
                <a:latin typeface="-apple-system"/>
              </a:rPr>
              <a:t>: </a:t>
            </a:r>
            <a:r>
              <a:rPr lang="en-IN" b="1" i="0">
                <a:solidFill>
                  <a:srgbClr val="172B4D"/>
                </a:solidFill>
                <a:effectLst/>
                <a:latin typeface="-apple-system"/>
              </a:rPr>
              <a:t>Compartmentalize</a:t>
            </a:r>
            <a:r>
              <a:rPr lang="en-IN" b="0" i="0">
                <a:solidFill>
                  <a:srgbClr val="172B4D"/>
                </a:solidFill>
                <a:effectLst/>
                <a:latin typeface="-apple-system"/>
              </a:rPr>
              <a:t> the risks for individual tools/plugin-based services. A bad agent could be dropped from the library.</a:t>
            </a:r>
          </a:p>
          <a:p>
            <a:pPr algn="l">
              <a:buFont typeface="Arial" panose="020B0604020202020204" pitchFamily="34" charset="0"/>
              <a:buChar char="•"/>
            </a:pPr>
            <a:r>
              <a:rPr lang="en-IN" b="1" i="0">
                <a:solidFill>
                  <a:srgbClr val="172B4D"/>
                </a:solidFill>
                <a:effectLst/>
                <a:latin typeface="-apple-system"/>
              </a:rPr>
              <a:t>Mobilize a broader developer community:</a:t>
            </a:r>
            <a:r>
              <a:rPr lang="en-IN" b="0" i="0">
                <a:solidFill>
                  <a:srgbClr val="172B4D"/>
                </a:solidFill>
                <a:effectLst/>
                <a:latin typeface="-apple-system"/>
              </a:rPr>
              <a:t> Develop </a:t>
            </a:r>
            <a:r>
              <a:rPr lang="en-IN" b="1" i="0">
                <a:solidFill>
                  <a:srgbClr val="172B4D"/>
                </a:solidFill>
                <a:effectLst/>
                <a:latin typeface="-apple-system"/>
              </a:rPr>
              <a:t>flagship plugins </a:t>
            </a:r>
            <a:r>
              <a:rPr lang="en-IN" b="0" i="0">
                <a:solidFill>
                  <a:srgbClr val="172B4D"/>
                </a:solidFill>
                <a:effectLst/>
                <a:latin typeface="-apple-system"/>
              </a:rPr>
              <a:t>but</a:t>
            </a:r>
            <a:r>
              <a:rPr lang="en-IN" b="1" i="0">
                <a:solidFill>
                  <a:srgbClr val="172B4D"/>
                </a:solidFill>
                <a:effectLst/>
                <a:latin typeface="-apple-system"/>
              </a:rPr>
              <a:t> </a:t>
            </a:r>
            <a:r>
              <a:rPr lang="en-IN" b="0" i="0">
                <a:solidFill>
                  <a:srgbClr val="172B4D"/>
                </a:solidFill>
                <a:effectLst/>
                <a:latin typeface="-apple-system"/>
              </a:rPr>
              <a:t>also enable a framework to onboard plugins developed by other teams.</a:t>
            </a:r>
          </a:p>
          <a:p>
            <a:pPr algn="l">
              <a:buFont typeface="Arial" panose="020B0604020202020204" pitchFamily="34" charset="0"/>
              <a:buChar char="•"/>
            </a:pPr>
            <a:r>
              <a:rPr lang="en-IN" b="0" i="0">
                <a:solidFill>
                  <a:srgbClr val="172B4D"/>
                </a:solidFill>
                <a:effectLst/>
                <a:latin typeface="-apple-system"/>
              </a:rPr>
              <a:t>4. </a:t>
            </a:r>
            <a:r>
              <a:rPr lang="en-IN" b="1" i="0">
                <a:solidFill>
                  <a:srgbClr val="172B4D"/>
                </a:solidFill>
                <a:effectLst/>
                <a:latin typeface="-apple-system"/>
              </a:rPr>
              <a:t>RBAC:</a:t>
            </a:r>
            <a:r>
              <a:rPr lang="en-IN" b="0" i="0">
                <a:solidFill>
                  <a:srgbClr val="172B4D"/>
                </a:solidFill>
                <a:effectLst/>
                <a:latin typeface="-apple-system"/>
              </a:rPr>
              <a:t> Plugins for specific requirements from a group of people. Ex: Learning content developers need image/audio generation (computationally expensive) capabilities, the plugin service will be enabled and visible to only LCDD team users.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b="1" i="0">
                <a:solidFill>
                  <a:srgbClr val="172B4D"/>
                </a:solidFill>
                <a:effectLst/>
                <a:latin typeface="-apple-system"/>
              </a:rPr>
              <a:t>5. User Choice</a:t>
            </a:r>
            <a:r>
              <a:rPr lang="en-IN" b="0" i="0">
                <a:solidFill>
                  <a:srgbClr val="172B4D"/>
                </a:solidFill>
                <a:effectLst/>
                <a:latin typeface="-apple-system"/>
              </a:rPr>
              <a:t>: Users will be contextualized when they enter/load the plugin. Everything already integrated is not a better fitment here rather help to user prior knowledge what they want.</a:t>
            </a:r>
          </a:p>
          <a:p>
            <a:pPr algn="l">
              <a:buFont typeface="Arial" panose="020B0604020202020204" pitchFamily="34" charset="0"/>
              <a:buChar char="•"/>
            </a:pPr>
            <a:r>
              <a:rPr lang="en-IN" b="0" i="0">
                <a:solidFill>
                  <a:srgbClr val="172B4D"/>
                </a:solidFill>
                <a:effectLst/>
                <a:latin typeface="-apple-system"/>
              </a:rPr>
              <a:t>6 </a:t>
            </a:r>
            <a:r>
              <a:rPr lang="en-IN" b="1" i="0">
                <a:solidFill>
                  <a:srgbClr val="172B4D"/>
                </a:solidFill>
                <a:effectLst/>
                <a:latin typeface="-apple-system"/>
              </a:rPr>
              <a:t>Separate terms and conditions:</a:t>
            </a:r>
            <a:r>
              <a:rPr lang="en-IN" b="0" i="0">
                <a:solidFill>
                  <a:srgbClr val="172B4D"/>
                </a:solidFill>
                <a:effectLst/>
                <a:latin typeface="-apple-system"/>
              </a:rPr>
              <a:t> Users to </a:t>
            </a:r>
            <a:r>
              <a:rPr lang="en-IN" b="1" i="0">
                <a:solidFill>
                  <a:srgbClr val="172B4D"/>
                </a:solidFill>
                <a:effectLst/>
                <a:latin typeface="-apple-system"/>
              </a:rPr>
              <a:t>understand and agree with the risks </a:t>
            </a:r>
            <a:r>
              <a:rPr lang="en-IN" b="0" i="0">
                <a:solidFill>
                  <a:srgbClr val="172B4D"/>
                </a:solidFill>
                <a:effectLst/>
                <a:latin typeface="-apple-system"/>
              </a:rPr>
              <a:t>for incomplete answers or information before they use the plugins.</a:t>
            </a:r>
          </a:p>
          <a:p>
            <a:pPr algn="l">
              <a:buFont typeface="Arial" panose="020B0604020202020204" pitchFamily="34" charset="0"/>
              <a:buChar char="•"/>
            </a:pPr>
            <a:endParaRPr lang="en-IN" b="0" i="0">
              <a:solidFill>
                <a:srgbClr val="172B4D"/>
              </a:solidFill>
              <a:effectLst/>
              <a:latin typeface="-apple-system"/>
            </a:endParaRPr>
          </a:p>
          <a:p>
            <a:r>
              <a:rPr lang="en-US"/>
              <a:t>Experience represents journey of an user as well.</a:t>
            </a:r>
          </a:p>
        </p:txBody>
      </p:sp>
      <p:sp>
        <p:nvSpPr>
          <p:cNvPr id="4" name="Slide Number Placeholder 3"/>
          <p:cNvSpPr>
            <a:spLocks noGrp="1"/>
          </p:cNvSpPr>
          <p:nvPr>
            <p:ph type="sldNum" sz="quarter" idx="5"/>
          </p:nvPr>
        </p:nvSpPr>
        <p:spPr/>
        <p:txBody>
          <a:bodyPr/>
          <a:lstStyle/>
          <a:p>
            <a:fld id="{6DF3A479-2FC9-4EE1-9748-657E3ADD3A33}" type="slidenum">
              <a:rPr lang="en-US" smtClean="0"/>
              <a:t>30</a:t>
            </a:fld>
            <a:endParaRPr lang="en-US"/>
          </a:p>
        </p:txBody>
      </p:sp>
    </p:spTree>
    <p:extLst>
      <p:ext uri="{BB962C8B-B14F-4D97-AF65-F5344CB8AC3E}">
        <p14:creationId xmlns:p14="http://schemas.microsoft.com/office/powerpoint/2010/main" val="255825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31</a:t>
            </a:fld>
            <a:endParaRPr lang="en-US"/>
          </a:p>
        </p:txBody>
      </p:sp>
    </p:spTree>
    <p:extLst>
      <p:ext uri="{BB962C8B-B14F-4D97-AF65-F5344CB8AC3E}">
        <p14:creationId xmlns:p14="http://schemas.microsoft.com/office/powerpoint/2010/main" val="858732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32</a:t>
            </a:fld>
            <a:endParaRPr lang="en-US"/>
          </a:p>
        </p:txBody>
      </p:sp>
    </p:spTree>
    <p:extLst>
      <p:ext uri="{BB962C8B-B14F-4D97-AF65-F5344CB8AC3E}">
        <p14:creationId xmlns:p14="http://schemas.microsoft.com/office/powerpoint/2010/main" val="1622842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[^1]There were multiple apps in Walmart ecosystem earlier, for serving dedicated business processes and </a:t>
            </a:r>
            <a:r>
              <a:rPr lang="en-US" err="1"/>
              <a:t>Me@Campius</a:t>
            </a:r>
            <a:r>
              <a:rPr lang="en-US"/>
              <a:t> in a mission, to give a common platform for all those apps.</a:t>
            </a:r>
          </a:p>
          <a:p>
            <a:endParaRPr lang="en-US"/>
          </a:p>
          <a:p>
            <a:r>
              <a:rPr lang="en-US"/>
              <a:t>[^2]The </a:t>
            </a:r>
            <a:r>
              <a:rPr lang="en-US" err="1"/>
              <a:t>Me@Campus</a:t>
            </a:r>
            <a:r>
              <a:rPr lang="en-US"/>
              <a:t> is consumer-grade; As we know, in the Ecommerce world Walmart everyday serves millions of customers and always focuses on customers first. , now </a:t>
            </a:r>
            <a:r>
              <a:rPr lang="en-US" err="1"/>
              <a:t>Me@Capus</a:t>
            </a:r>
            <a:r>
              <a:rPr lang="en-US"/>
              <a:t> is on a mission to bring the same satisfaction to its associates.</a:t>
            </a:r>
          </a:p>
          <a:p>
            <a:endParaRPr lang="en-US"/>
          </a:p>
          <a:p>
            <a:r>
              <a:rPr lang="en-US"/>
              <a:t>[^3]A massive company like Walmart, of-course it has different complex processes, which pragmatically influence Walmart associate's day to day life which leads towards more productivity.</a:t>
            </a:r>
          </a:p>
        </p:txBody>
      </p:sp>
      <p:sp>
        <p:nvSpPr>
          <p:cNvPr id="4" name="Slide Number Placeholder 3"/>
          <p:cNvSpPr>
            <a:spLocks noGrp="1"/>
          </p:cNvSpPr>
          <p:nvPr>
            <p:ph type="sldNum" sz="quarter" idx="5"/>
          </p:nvPr>
        </p:nvSpPr>
        <p:spPr/>
        <p:txBody>
          <a:bodyPr/>
          <a:lstStyle/>
          <a:p>
            <a:fld id="{6DF3A479-2FC9-4EE1-9748-657E3ADD3A33}" type="slidenum">
              <a:rPr lang="en-US" smtClean="0"/>
              <a:t>33</a:t>
            </a:fld>
            <a:endParaRPr lang="en-US"/>
          </a:p>
        </p:txBody>
      </p:sp>
    </p:spTree>
    <p:extLst>
      <p:ext uri="{BB962C8B-B14F-4D97-AF65-F5344CB8AC3E}">
        <p14:creationId xmlns:p14="http://schemas.microsoft.com/office/powerpoint/2010/main" val="203238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A3630-1050-CDDB-8221-C4B6CFAA4D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CB28B-CE82-D42F-2F2A-7E8F33CA3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D69CE-A6F7-D5FC-B0E7-4987295E0127}"/>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813287EE-3462-08D4-F2E5-77F0146057C8}"/>
              </a:ext>
            </a:extLst>
          </p:cNvPr>
          <p:cNvSpPr>
            <a:spLocks noGrp="1"/>
          </p:cNvSpPr>
          <p:nvPr>
            <p:ph type="sldNum" sz="quarter" idx="5"/>
          </p:nvPr>
        </p:nvSpPr>
        <p:spPr/>
        <p:txBody>
          <a:bodyPr/>
          <a:lstStyle/>
          <a:p>
            <a:fld id="{6DF3A479-2FC9-4EE1-9748-657E3ADD3A33}" type="slidenum">
              <a:rPr lang="en-US" smtClean="0"/>
              <a:t>3</a:t>
            </a:fld>
            <a:endParaRPr lang="en-US"/>
          </a:p>
        </p:txBody>
      </p:sp>
    </p:spTree>
    <p:extLst>
      <p:ext uri="{BB962C8B-B14F-4D97-AF65-F5344CB8AC3E}">
        <p14:creationId xmlns:p14="http://schemas.microsoft.com/office/powerpoint/2010/main" val="767864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Short term goal of </a:t>
            </a:r>
            <a:r>
              <a:rPr lang="en-US" err="1"/>
              <a:t>MyAssitant</a:t>
            </a:r>
            <a:r>
              <a:rPr lang="en-US"/>
              <a:t> is widening it’s exiting capabilities like </a:t>
            </a:r>
          </a:p>
          <a:p>
            <a:endParaRPr lang="en-US"/>
          </a:p>
          <a:p>
            <a:r>
              <a:rPr lang="en-US"/>
              <a:t>Long term Goal, In Walmart eco system there are multiple bots exists which capable of handling their own task, </a:t>
            </a:r>
            <a:r>
              <a:rPr lang="en-US" err="1"/>
              <a:t>MyAssistant</a:t>
            </a:r>
            <a:r>
              <a:rPr lang="en-US"/>
              <a:t> is going to provide a unique </a:t>
            </a:r>
            <a:r>
              <a:rPr lang="en-US" err="1"/>
              <a:t>gatway</a:t>
            </a:r>
            <a:r>
              <a:rPr lang="en-US"/>
              <a:t> of those bots.</a:t>
            </a:r>
          </a:p>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34</a:t>
            </a:fld>
            <a:endParaRPr lang="en-US"/>
          </a:p>
        </p:txBody>
      </p:sp>
    </p:spTree>
    <p:extLst>
      <p:ext uri="{BB962C8B-B14F-4D97-AF65-F5344CB8AC3E}">
        <p14:creationId xmlns:p14="http://schemas.microsoft.com/office/powerpoint/2010/main" val="3039715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[^1]For All Walmart home office Associates, a unique platform exists which provides a one-step destination of information on what each associates need most. </a:t>
            </a:r>
          </a:p>
          <a:p>
            <a:r>
              <a:rPr lang="en-US"/>
              <a:t>The name of the application is  </a:t>
            </a:r>
            <a:r>
              <a:rPr lang="en-US" err="1"/>
              <a:t>Me@campus</a:t>
            </a:r>
            <a:r>
              <a:rPr lang="en-US"/>
              <a:t>.</a:t>
            </a:r>
          </a:p>
          <a:p>
            <a:endParaRPr lang="en-US"/>
          </a:p>
          <a:p>
            <a:r>
              <a:rPr lang="en-US"/>
              <a:t> The application exists in both forms as a mobile app as well as a desktop version</a:t>
            </a:r>
          </a:p>
        </p:txBody>
      </p:sp>
      <p:sp>
        <p:nvSpPr>
          <p:cNvPr id="4" name="Slide Number Placeholder 3"/>
          <p:cNvSpPr>
            <a:spLocks noGrp="1"/>
          </p:cNvSpPr>
          <p:nvPr>
            <p:ph type="sldNum" sz="quarter" idx="5"/>
          </p:nvPr>
        </p:nvSpPr>
        <p:spPr/>
        <p:txBody>
          <a:bodyPr/>
          <a:lstStyle/>
          <a:p>
            <a:fld id="{6DF3A479-2FC9-4EE1-9748-657E3ADD3A33}" type="slidenum">
              <a:rPr lang="en-US" smtClean="0"/>
              <a:t>35</a:t>
            </a:fld>
            <a:endParaRPr lang="en-US"/>
          </a:p>
        </p:txBody>
      </p:sp>
    </p:spTree>
    <p:extLst>
      <p:ext uri="{BB962C8B-B14F-4D97-AF65-F5344CB8AC3E}">
        <p14:creationId xmlns:p14="http://schemas.microsoft.com/office/powerpoint/2010/main" val="937274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Me@Campus</a:t>
            </a:r>
            <a:r>
              <a:rPr lang="en-US"/>
              <a:t> is accessible through Mobile and Desktop as well and it has 5 major sections.</a:t>
            </a:r>
          </a:p>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36</a:t>
            </a:fld>
            <a:endParaRPr lang="en-US"/>
          </a:p>
        </p:txBody>
      </p:sp>
    </p:spTree>
    <p:extLst>
      <p:ext uri="{BB962C8B-B14F-4D97-AF65-F5344CB8AC3E}">
        <p14:creationId xmlns:p14="http://schemas.microsoft.com/office/powerpoint/2010/main" val="327179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  section has personal information, job information, job history etc.</a:t>
            </a:r>
          </a:p>
          <a:p>
            <a:endParaRPr lang="en-US"/>
          </a:p>
          <a:p>
            <a:r>
              <a:rPr lang="en-US"/>
              <a:t>My team give details of their team, onboarding details and manager can see their onboarding details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Carrier feature Walmart associates can create their own profile, get tailor made job notification also they can add skill </a:t>
            </a:r>
            <a:r>
              <a:rPr lang="en-US" err="1"/>
              <a:t>teir</a:t>
            </a:r>
            <a:r>
              <a:rPr lang="en-US"/>
              <a:t> skill.</a:t>
            </a:r>
          </a:p>
          <a:p>
            <a:endParaRPr lang="en-US"/>
          </a:p>
          <a:p>
            <a:endParaRPr lang="en-US"/>
          </a:p>
          <a:p>
            <a:r>
              <a:rPr lang="en-US"/>
              <a:t>Allow associates to manage their money – take care personal finances leveraging Walmart Eco- System.</a:t>
            </a:r>
          </a:p>
          <a:p>
            <a:endParaRPr lang="en-US"/>
          </a:p>
          <a:p>
            <a:r>
              <a:rPr lang="en-US"/>
              <a:t>Campus section navigate to a campus, select a particular campus, navigate to a meeting room, and reserve.</a:t>
            </a:r>
          </a:p>
          <a:p>
            <a:endParaRPr lang="en-US"/>
          </a:p>
        </p:txBody>
      </p:sp>
      <p:sp>
        <p:nvSpPr>
          <p:cNvPr id="4" name="Slide Number Placeholder 3"/>
          <p:cNvSpPr>
            <a:spLocks noGrp="1"/>
          </p:cNvSpPr>
          <p:nvPr>
            <p:ph type="sldNum" sz="quarter" idx="5"/>
          </p:nvPr>
        </p:nvSpPr>
        <p:spPr/>
        <p:txBody>
          <a:bodyPr/>
          <a:lstStyle/>
          <a:p>
            <a:fld id="{F7A99B35-F497-4574-B4F5-D79D3E0C64BB}" type="slidenum">
              <a:rPr lang="en-US" smtClean="0"/>
              <a:t>37</a:t>
            </a:fld>
            <a:endParaRPr lang="en-US"/>
          </a:p>
        </p:txBody>
      </p:sp>
    </p:spTree>
    <p:extLst>
      <p:ext uri="{BB962C8B-B14F-4D97-AF65-F5344CB8AC3E}">
        <p14:creationId xmlns:p14="http://schemas.microsoft.com/office/powerpoint/2010/main" val="3200614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Me @Campus page we can see many </a:t>
            </a:r>
            <a:r>
              <a:rPr lang="en-US" err="1"/>
              <a:t>vuttons</a:t>
            </a:r>
            <a:r>
              <a:rPr lang="en-US"/>
              <a:t> and links, which are called Mini-APPs</a:t>
            </a:r>
          </a:p>
        </p:txBody>
      </p:sp>
      <p:sp>
        <p:nvSpPr>
          <p:cNvPr id="4" name="Slide Number Placeholder 3"/>
          <p:cNvSpPr>
            <a:spLocks noGrp="1"/>
          </p:cNvSpPr>
          <p:nvPr>
            <p:ph type="sldNum" sz="quarter" idx="5"/>
          </p:nvPr>
        </p:nvSpPr>
        <p:spPr/>
        <p:txBody>
          <a:bodyPr/>
          <a:lstStyle/>
          <a:p>
            <a:fld id="{6DF3A479-2FC9-4EE1-9748-657E3ADD3A33}" type="slidenum">
              <a:rPr lang="en-US" smtClean="0"/>
              <a:t>38</a:t>
            </a:fld>
            <a:endParaRPr lang="en-US"/>
          </a:p>
        </p:txBody>
      </p:sp>
    </p:spTree>
    <p:extLst>
      <p:ext uri="{BB962C8B-B14F-4D97-AF65-F5344CB8AC3E}">
        <p14:creationId xmlns:p14="http://schemas.microsoft.com/office/powerpoint/2010/main" val="2595884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39</a:t>
            </a:fld>
            <a:endParaRPr lang="en-US"/>
          </a:p>
        </p:txBody>
      </p:sp>
    </p:spTree>
    <p:extLst>
      <p:ext uri="{BB962C8B-B14F-4D97-AF65-F5344CB8AC3E}">
        <p14:creationId xmlns:p14="http://schemas.microsoft.com/office/powerpoint/2010/main" val="4081187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42</a:t>
            </a:fld>
            <a:endParaRPr lang="en-US"/>
          </a:p>
        </p:txBody>
      </p:sp>
    </p:spTree>
    <p:extLst>
      <p:ext uri="{BB962C8B-B14F-4D97-AF65-F5344CB8AC3E}">
        <p14:creationId xmlns:p14="http://schemas.microsoft.com/office/powerpoint/2010/main" val="3780342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43</a:t>
            </a:fld>
            <a:endParaRPr lang="en-US"/>
          </a:p>
        </p:txBody>
      </p:sp>
    </p:spTree>
    <p:extLst>
      <p:ext uri="{BB962C8B-B14F-4D97-AF65-F5344CB8AC3E}">
        <p14:creationId xmlns:p14="http://schemas.microsoft.com/office/powerpoint/2010/main" val="2378404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48</a:t>
            </a:fld>
            <a:endParaRPr lang="en-US"/>
          </a:p>
        </p:txBody>
      </p:sp>
    </p:spTree>
    <p:extLst>
      <p:ext uri="{BB962C8B-B14F-4D97-AF65-F5344CB8AC3E}">
        <p14:creationId xmlns:p14="http://schemas.microsoft.com/office/powerpoint/2010/main" val="932021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3A479-2FC9-4EE1-9748-657E3ADD3A33}" type="slidenum">
              <a:rPr lang="en-US" smtClean="0"/>
              <a:t>50</a:t>
            </a:fld>
            <a:endParaRPr lang="en-US"/>
          </a:p>
        </p:txBody>
      </p:sp>
    </p:spTree>
    <p:extLst>
      <p:ext uri="{BB962C8B-B14F-4D97-AF65-F5344CB8AC3E}">
        <p14:creationId xmlns:p14="http://schemas.microsoft.com/office/powerpoint/2010/main" val="3465299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49A04-E78E-F363-67F9-0ECF776CC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4F6E92-C722-0940-CBB9-F5F46A1B45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6EA029-D0C8-9830-9262-496E50A81337}"/>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A2DA1431-6782-388C-F278-9BD997450D86}"/>
              </a:ext>
            </a:extLst>
          </p:cNvPr>
          <p:cNvSpPr>
            <a:spLocks noGrp="1"/>
          </p:cNvSpPr>
          <p:nvPr>
            <p:ph type="sldNum" sz="quarter" idx="5"/>
          </p:nvPr>
        </p:nvSpPr>
        <p:spPr/>
        <p:txBody>
          <a:bodyPr/>
          <a:lstStyle/>
          <a:p>
            <a:fld id="{6DF3A479-2FC9-4EE1-9748-657E3ADD3A33}" type="slidenum">
              <a:rPr lang="en-US" smtClean="0"/>
              <a:t>4</a:t>
            </a:fld>
            <a:endParaRPr lang="en-US"/>
          </a:p>
        </p:txBody>
      </p:sp>
    </p:spTree>
    <p:extLst>
      <p:ext uri="{BB962C8B-B14F-4D97-AF65-F5344CB8AC3E}">
        <p14:creationId xmlns:p14="http://schemas.microsoft.com/office/powerpoint/2010/main" val="726177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FCBA-4849-894F-31C3-03157BFAE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026CA-D342-FCFB-401C-493D25503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5D1E5-5EE5-DBF8-6D98-4245D9E41B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latin typeface="Bogle" panose="020B0503020203060203" pitchFamily="34" charset="77"/>
              </a:rPr>
              <a:t>Browser Extension</a:t>
            </a:r>
            <a:endParaRPr lang="en-US" sz="1200" b="1" spc="0">
              <a:solidFill>
                <a:schemeClr val="bg1"/>
              </a:solidFill>
              <a:latin typeface="Bogle" panose="020B0503020203060203" pitchFamily="34" charset="77"/>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4F3E2A39-CF06-833F-0744-DF84B2E72D7E}"/>
              </a:ext>
            </a:extLst>
          </p:cNvPr>
          <p:cNvSpPr>
            <a:spLocks noGrp="1"/>
          </p:cNvSpPr>
          <p:nvPr>
            <p:ph type="sldNum" sz="quarter" idx="5"/>
          </p:nvPr>
        </p:nvSpPr>
        <p:spPr/>
        <p:txBody>
          <a:bodyPr/>
          <a:lstStyle/>
          <a:p>
            <a:fld id="{6DF3A479-2FC9-4EE1-9748-657E3ADD3A33}" type="slidenum">
              <a:rPr lang="en-US" smtClean="0"/>
              <a:t>5</a:t>
            </a:fld>
            <a:endParaRPr lang="en-US"/>
          </a:p>
        </p:txBody>
      </p:sp>
    </p:spTree>
    <p:extLst>
      <p:ext uri="{BB962C8B-B14F-4D97-AF65-F5344CB8AC3E}">
        <p14:creationId xmlns:p14="http://schemas.microsoft.com/office/powerpoint/2010/main" val="3663674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536AF-4A27-42E8-BEFF-02F6EABB08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48880-30F5-2BDB-CB99-D83D05603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AED5C6-DD8F-A1A9-C858-7218A17427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latin typeface="Bogle" panose="020B0503020203060203" pitchFamily="34" charset="77"/>
              </a:rPr>
              <a:t>Browser Extension</a:t>
            </a:r>
            <a:endParaRPr lang="en-US" sz="1200" b="1" spc="0">
              <a:solidFill>
                <a:schemeClr val="bg1"/>
              </a:solidFill>
              <a:latin typeface="Bogle" panose="020B0503020203060203" pitchFamily="34" charset="77"/>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FE854EC7-0EDE-CB93-4293-819CD3FB5D37}"/>
              </a:ext>
            </a:extLst>
          </p:cNvPr>
          <p:cNvSpPr>
            <a:spLocks noGrp="1"/>
          </p:cNvSpPr>
          <p:nvPr>
            <p:ph type="sldNum" sz="quarter" idx="5"/>
          </p:nvPr>
        </p:nvSpPr>
        <p:spPr/>
        <p:txBody>
          <a:bodyPr/>
          <a:lstStyle/>
          <a:p>
            <a:fld id="{6DF3A479-2FC9-4EE1-9748-657E3ADD3A33}" type="slidenum">
              <a:rPr lang="en-US" smtClean="0"/>
              <a:t>6</a:t>
            </a:fld>
            <a:endParaRPr lang="en-US"/>
          </a:p>
        </p:txBody>
      </p:sp>
    </p:spTree>
    <p:extLst>
      <p:ext uri="{BB962C8B-B14F-4D97-AF65-F5344CB8AC3E}">
        <p14:creationId xmlns:p14="http://schemas.microsoft.com/office/powerpoint/2010/main" val="880500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C7169-6A22-2450-DF81-CB496A97BC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35200E-5CF4-929F-551A-1BF27857B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C6403-848E-9819-02BF-421A13EE99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F6D2007-9FA5-8E33-A16D-343A1E1C50FE}"/>
              </a:ext>
            </a:extLst>
          </p:cNvPr>
          <p:cNvSpPr>
            <a:spLocks noGrp="1"/>
          </p:cNvSpPr>
          <p:nvPr>
            <p:ph type="sldNum" sz="quarter" idx="5"/>
          </p:nvPr>
        </p:nvSpPr>
        <p:spPr/>
        <p:txBody>
          <a:bodyPr/>
          <a:lstStyle/>
          <a:p>
            <a:fld id="{6DF3A479-2FC9-4EE1-9748-657E3ADD3A33}" type="slidenum">
              <a:rPr lang="en-US" smtClean="0"/>
              <a:t>7</a:t>
            </a:fld>
            <a:endParaRPr lang="en-US"/>
          </a:p>
        </p:txBody>
      </p:sp>
    </p:spTree>
    <p:extLst>
      <p:ext uri="{BB962C8B-B14F-4D97-AF65-F5344CB8AC3E}">
        <p14:creationId xmlns:p14="http://schemas.microsoft.com/office/powerpoint/2010/main" val="2777221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9001D-3C00-800D-8474-53980C1CB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89A205-6397-119C-0A38-44BEF1431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00485-E2BC-755C-8036-129D193F9CE8}"/>
              </a:ext>
            </a:extLst>
          </p:cNvPr>
          <p:cNvSpPr>
            <a:spLocks noGrp="1"/>
          </p:cNvSpPr>
          <p:nvPr>
            <p:ph type="body" idx="1"/>
          </p:nvPr>
        </p:nvSpPr>
        <p:spPr/>
        <p:txBody>
          <a:bodyPr/>
          <a:lstStyle/>
          <a:p>
            <a:r>
              <a:rPr lang="en-US"/>
              <a:t>Based on Webpage content </a:t>
            </a:r>
          </a:p>
        </p:txBody>
      </p:sp>
      <p:sp>
        <p:nvSpPr>
          <p:cNvPr id="4" name="Slide Number Placeholder 3">
            <a:extLst>
              <a:ext uri="{FF2B5EF4-FFF2-40B4-BE49-F238E27FC236}">
                <a16:creationId xmlns:a16="http://schemas.microsoft.com/office/drawing/2014/main" id="{73E4F450-8EB9-5014-E2D4-4C838FC28B2B}"/>
              </a:ext>
            </a:extLst>
          </p:cNvPr>
          <p:cNvSpPr>
            <a:spLocks noGrp="1"/>
          </p:cNvSpPr>
          <p:nvPr>
            <p:ph type="sldNum" sz="quarter" idx="5"/>
          </p:nvPr>
        </p:nvSpPr>
        <p:spPr/>
        <p:txBody>
          <a:bodyPr/>
          <a:lstStyle/>
          <a:p>
            <a:fld id="{6DF3A479-2FC9-4EE1-9748-657E3ADD3A33}" type="slidenum">
              <a:rPr lang="en-US" smtClean="0"/>
              <a:t>8</a:t>
            </a:fld>
            <a:endParaRPr lang="en-US"/>
          </a:p>
        </p:txBody>
      </p:sp>
    </p:spTree>
    <p:extLst>
      <p:ext uri="{BB962C8B-B14F-4D97-AF65-F5344CB8AC3E}">
        <p14:creationId xmlns:p14="http://schemas.microsoft.com/office/powerpoint/2010/main" val="2125491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3DD1-6EA8-6307-BAE7-499F84E3DA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B0816-633F-756A-6BB5-5589D5D1DB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D9294-F4ED-D809-14B3-91047378FF80}"/>
              </a:ext>
            </a:extLst>
          </p:cNvPr>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Plugin represent a component whereas Experience represent a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Get </a:t>
            </a:r>
            <a:r>
              <a:rPr lang="en-US" err="1"/>
              <a:t>detainis</a:t>
            </a:r>
            <a:r>
              <a:rPr lang="en-US"/>
              <a:t> of stores also generate reports and analysis relevant trends.</a:t>
            </a:r>
          </a:p>
          <a:p>
            <a:br>
              <a:rPr lang="en-US"/>
            </a:br>
            <a:r>
              <a:rPr lang="en-US"/>
              <a:t>Learn to prompt teach to get output which is most effective b teaching better prompting.</a:t>
            </a:r>
          </a:p>
          <a:p>
            <a:endParaRPr lang="en-US"/>
          </a:p>
          <a:p>
            <a:r>
              <a:rPr lang="en-US"/>
              <a:t>HMR: Guide user to write better content with Walmart information.</a:t>
            </a:r>
          </a:p>
        </p:txBody>
      </p:sp>
      <p:sp>
        <p:nvSpPr>
          <p:cNvPr id="4" name="Slide Number Placeholder 3">
            <a:extLst>
              <a:ext uri="{FF2B5EF4-FFF2-40B4-BE49-F238E27FC236}">
                <a16:creationId xmlns:a16="http://schemas.microsoft.com/office/drawing/2014/main" id="{0572B0DC-615B-8CCF-C905-BAFB86BEB6C5}"/>
              </a:ext>
            </a:extLst>
          </p:cNvPr>
          <p:cNvSpPr>
            <a:spLocks noGrp="1"/>
          </p:cNvSpPr>
          <p:nvPr>
            <p:ph type="sldNum" sz="quarter" idx="5"/>
          </p:nvPr>
        </p:nvSpPr>
        <p:spPr/>
        <p:txBody>
          <a:bodyPr/>
          <a:lstStyle/>
          <a:p>
            <a:fld id="{6DF3A479-2FC9-4EE1-9748-657E3ADD3A33}" type="slidenum">
              <a:rPr lang="en-US" smtClean="0"/>
              <a:t>10</a:t>
            </a:fld>
            <a:endParaRPr lang="en-US"/>
          </a:p>
        </p:txBody>
      </p:sp>
    </p:spTree>
    <p:extLst>
      <p:ext uri="{BB962C8B-B14F-4D97-AF65-F5344CB8AC3E}">
        <p14:creationId xmlns:p14="http://schemas.microsoft.com/office/powerpoint/2010/main" val="631477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0" name="Picture 9" descr="A blue background with circles&#10;&#10;Description automatically generated">
            <a:extLst>
              <a:ext uri="{FF2B5EF4-FFF2-40B4-BE49-F238E27FC236}">
                <a16:creationId xmlns:a16="http://schemas.microsoft.com/office/drawing/2014/main" id="{820FE816-64F4-9616-7374-DB998FF409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BFC6053-2656-8488-A0B0-D5AD40001F7A}"/>
              </a:ext>
            </a:extLst>
          </p:cNvPr>
          <p:cNvSpPr>
            <a:spLocks noGrp="1"/>
          </p:cNvSpPr>
          <p:nvPr>
            <p:ph type="ftr" sz="quarter" idx="3"/>
          </p:nvPr>
        </p:nvSpPr>
        <p:spPr>
          <a:xfrm>
            <a:off x="553586"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7" name="Title 1">
            <a:extLst>
              <a:ext uri="{FF2B5EF4-FFF2-40B4-BE49-F238E27FC236}">
                <a16:creationId xmlns:a16="http://schemas.microsoft.com/office/drawing/2014/main" id="{FFFD38ED-C1D1-C5C2-E9CF-BD3FC4C04EBA}"/>
              </a:ext>
            </a:extLst>
          </p:cNvPr>
          <p:cNvSpPr>
            <a:spLocks noGrp="1"/>
          </p:cNvSpPr>
          <p:nvPr>
            <p:ph type="ctrTitle" hasCustomPrompt="1"/>
          </p:nvPr>
        </p:nvSpPr>
        <p:spPr>
          <a:xfrm>
            <a:off x="553586" y="2650259"/>
            <a:ext cx="4995735" cy="1489663"/>
          </a:xfrm>
        </p:spPr>
        <p:txBody>
          <a:bodyPr anchor="t" anchorCtr="0"/>
          <a:lstStyle>
            <a:lvl1pPr algn="l">
              <a:defRPr sz="4800" b="0" i="0">
                <a:solidFill>
                  <a:schemeClr val="bg1"/>
                </a:solidFill>
                <a:latin typeface="Bogle" panose="020B0503020203060203" pitchFamily="34" charset="77"/>
              </a:defRPr>
            </a:lvl1pPr>
          </a:lstStyle>
          <a:p>
            <a:r>
              <a:rPr lang="en-US"/>
              <a:t>Click to edit master title</a:t>
            </a:r>
          </a:p>
        </p:txBody>
      </p:sp>
      <p:cxnSp>
        <p:nvCxnSpPr>
          <p:cNvPr id="18" name="Straight Connector 17">
            <a:extLst>
              <a:ext uri="{FF2B5EF4-FFF2-40B4-BE49-F238E27FC236}">
                <a16:creationId xmlns:a16="http://schemas.microsoft.com/office/drawing/2014/main" id="{01F7047F-5A22-9872-4B9B-1C3877E18672}"/>
              </a:ext>
            </a:extLst>
          </p:cNvPr>
          <p:cNvCxnSpPr/>
          <p:nvPr userDrawn="1"/>
        </p:nvCxnSpPr>
        <p:spPr>
          <a:xfrm>
            <a:off x="712206" y="4248716"/>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423779D8-B287-8AB7-03CF-4390C3A38A1D}"/>
              </a:ext>
            </a:extLst>
          </p:cNvPr>
          <p:cNvSpPr>
            <a:spLocks noGrp="1"/>
          </p:cNvSpPr>
          <p:nvPr>
            <p:ph type="body" idx="1" hasCustomPrompt="1"/>
          </p:nvPr>
        </p:nvSpPr>
        <p:spPr>
          <a:xfrm>
            <a:off x="625151" y="4685375"/>
            <a:ext cx="4767854" cy="365126"/>
          </a:xfrm>
        </p:spPr>
        <p:txBody>
          <a:bodyPr>
            <a:noAutofit/>
          </a:bodyPr>
          <a:lstStyle>
            <a:lvl1pPr marL="0" indent="0" algn="l">
              <a:buNone/>
              <a:defRPr sz="1800" b="0" i="0">
                <a:solidFill>
                  <a:schemeClr val="bg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
        <p:nvSpPr>
          <p:cNvPr id="21" name="Text Placeholder 17">
            <a:extLst>
              <a:ext uri="{FF2B5EF4-FFF2-40B4-BE49-F238E27FC236}">
                <a16:creationId xmlns:a16="http://schemas.microsoft.com/office/drawing/2014/main" id="{BF54FD83-A4C0-0E6F-485E-00CDFD87B93F}"/>
              </a:ext>
            </a:extLst>
          </p:cNvPr>
          <p:cNvSpPr>
            <a:spLocks noGrp="1"/>
          </p:cNvSpPr>
          <p:nvPr>
            <p:ph type="body" sz="quarter" idx="10"/>
          </p:nvPr>
        </p:nvSpPr>
        <p:spPr>
          <a:xfrm>
            <a:off x="625150" y="2076335"/>
            <a:ext cx="4995735" cy="313126"/>
          </a:xfrm>
        </p:spPr>
        <p:txBody>
          <a:bodyPr>
            <a:normAutofit/>
          </a:bodyPr>
          <a:lstStyle>
            <a:lvl1pPr marL="0" indent="0">
              <a:buNone/>
              <a:defRPr sz="2000" b="0">
                <a:solidFill>
                  <a:schemeClr val="bg1"/>
                </a:solidFill>
              </a:defRPr>
            </a:lvl1pPr>
            <a:lvl2pPr marL="457200" indent="0">
              <a:buNone/>
              <a:defRPr/>
            </a:lvl2pPr>
          </a:lstStyle>
          <a:p>
            <a:pPr lvl="0"/>
            <a:r>
              <a:rPr lang="en-US"/>
              <a:t>Click to edit Master text style</a:t>
            </a:r>
          </a:p>
        </p:txBody>
      </p:sp>
      <p:pic>
        <p:nvPicPr>
          <p:cNvPr id="6" name="Graphic 5">
            <a:extLst>
              <a:ext uri="{FF2B5EF4-FFF2-40B4-BE49-F238E27FC236}">
                <a16:creationId xmlns:a16="http://schemas.microsoft.com/office/drawing/2014/main" id="{C12E8E9C-78B3-E660-ABE6-3D549B8940E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63" y="371672"/>
            <a:ext cx="3337591" cy="1159210"/>
          </a:xfrm>
          <a:prstGeom prst="rect">
            <a:avLst/>
          </a:prstGeom>
        </p:spPr>
      </p:pic>
    </p:spTree>
    <p:extLst>
      <p:ext uri="{BB962C8B-B14F-4D97-AF65-F5344CB8AC3E}">
        <p14:creationId xmlns:p14="http://schemas.microsoft.com/office/powerpoint/2010/main" val="329957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22D4643-740D-0C19-177E-03A77D5B1712}"/>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5" name="Slide Number Placeholder 5">
            <a:extLst>
              <a:ext uri="{FF2B5EF4-FFF2-40B4-BE49-F238E27FC236}">
                <a16:creationId xmlns:a16="http://schemas.microsoft.com/office/drawing/2014/main" id="{C1D0CA65-AD56-2041-50CC-EA5354016672}"/>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Tree>
    <p:extLst>
      <p:ext uri="{BB962C8B-B14F-4D97-AF65-F5344CB8AC3E}">
        <p14:creationId xmlns:p14="http://schemas.microsoft.com/office/powerpoint/2010/main" val="2484860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descr="A picture containing person&#10;&#10;Description automatically generated">
            <a:extLst>
              <a:ext uri="{FF2B5EF4-FFF2-40B4-BE49-F238E27FC236}">
                <a16:creationId xmlns:a16="http://schemas.microsoft.com/office/drawing/2014/main" id="{39BFDD3F-EFCC-3C04-FBDC-A0446C68BE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E73A25-A423-C94F-B0D9-986EB6563007}"/>
              </a:ext>
            </a:extLst>
          </p:cNvPr>
          <p:cNvSpPr>
            <a:spLocks noGrp="1"/>
          </p:cNvSpPr>
          <p:nvPr>
            <p:ph type="ctrTitle" hasCustomPrompt="1"/>
          </p:nvPr>
        </p:nvSpPr>
        <p:spPr>
          <a:xfrm>
            <a:off x="553586" y="2650259"/>
            <a:ext cx="5034414" cy="1489663"/>
          </a:xfrm>
        </p:spPr>
        <p:txBody>
          <a:bodyPr anchor="t" anchorCtr="0"/>
          <a:lstStyle>
            <a:lvl1pPr algn="l">
              <a:defRPr sz="4800" b="0" i="0">
                <a:solidFill>
                  <a:schemeClr val="tx1"/>
                </a:solidFill>
                <a:latin typeface="Bogle" panose="020B0503020203060203" pitchFamily="34" charset="77"/>
              </a:defRPr>
            </a:lvl1pPr>
          </a:lstStyle>
          <a:p>
            <a:r>
              <a:rPr lang="en-US"/>
              <a:t>Click to edit master title</a:t>
            </a:r>
          </a:p>
        </p:txBody>
      </p:sp>
      <p:cxnSp>
        <p:nvCxnSpPr>
          <p:cNvPr id="6" name="Straight Connector 5">
            <a:extLst>
              <a:ext uri="{FF2B5EF4-FFF2-40B4-BE49-F238E27FC236}">
                <a16:creationId xmlns:a16="http://schemas.microsoft.com/office/drawing/2014/main" id="{C258069A-6587-1442-806A-4C461B6F20F6}"/>
              </a:ext>
            </a:extLst>
          </p:cNvPr>
          <p:cNvCxnSpPr/>
          <p:nvPr userDrawn="1"/>
        </p:nvCxnSpPr>
        <p:spPr>
          <a:xfrm>
            <a:off x="712206" y="4248716"/>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D9E161-7CEE-8C44-A2AB-6C4B1AD0BCEF}"/>
              </a:ext>
            </a:extLst>
          </p:cNvPr>
          <p:cNvSpPr>
            <a:spLocks noGrp="1"/>
          </p:cNvSpPr>
          <p:nvPr>
            <p:ph type="body" idx="1" hasCustomPrompt="1"/>
          </p:nvPr>
        </p:nvSpPr>
        <p:spPr>
          <a:xfrm>
            <a:off x="625151" y="4685375"/>
            <a:ext cx="4767854" cy="365126"/>
          </a:xfrm>
        </p:spPr>
        <p:txBody>
          <a:bodyPr>
            <a:noAutofit/>
          </a:bodyPr>
          <a:lstStyle>
            <a:lvl1pPr marL="0" indent="0" algn="l">
              <a:buNone/>
              <a:defRPr sz="1800" b="0" i="0">
                <a:solidFill>
                  <a:schemeClr val="tx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
        <p:nvSpPr>
          <p:cNvPr id="3" name="Footer Placeholder 4">
            <a:extLst>
              <a:ext uri="{FF2B5EF4-FFF2-40B4-BE49-F238E27FC236}">
                <a16:creationId xmlns:a16="http://schemas.microsoft.com/office/drawing/2014/main" id="{4BFC6053-2656-8488-A0B0-D5AD40001F7A}"/>
              </a:ext>
            </a:extLst>
          </p:cNvPr>
          <p:cNvSpPr>
            <a:spLocks noGrp="1"/>
          </p:cNvSpPr>
          <p:nvPr>
            <p:ph type="ftr" sz="quarter" idx="3"/>
          </p:nvPr>
        </p:nvSpPr>
        <p:spPr>
          <a:xfrm>
            <a:off x="553586"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pic>
        <p:nvPicPr>
          <p:cNvPr id="5" name="Graphic 4">
            <a:extLst>
              <a:ext uri="{FF2B5EF4-FFF2-40B4-BE49-F238E27FC236}">
                <a16:creationId xmlns:a16="http://schemas.microsoft.com/office/drawing/2014/main" id="{0591E19C-5465-788B-AA85-B0BBE6423D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63" y="370895"/>
            <a:ext cx="3337560" cy="1159200"/>
          </a:xfrm>
          <a:prstGeom prst="rect">
            <a:avLst/>
          </a:prstGeom>
        </p:spPr>
      </p:pic>
    </p:spTree>
    <p:extLst>
      <p:ext uri="{BB962C8B-B14F-4D97-AF65-F5344CB8AC3E}">
        <p14:creationId xmlns:p14="http://schemas.microsoft.com/office/powerpoint/2010/main" val="2505153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descr="Diagram, background pattern&#10;&#10;Description automatically generated">
            <a:extLst>
              <a:ext uri="{FF2B5EF4-FFF2-40B4-BE49-F238E27FC236}">
                <a16:creationId xmlns:a16="http://schemas.microsoft.com/office/drawing/2014/main" id="{BCCF0673-BAAE-E043-7A3A-0045462907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BFC6053-2656-8488-A0B0-D5AD40001F7A}"/>
              </a:ext>
            </a:extLst>
          </p:cNvPr>
          <p:cNvSpPr>
            <a:spLocks noGrp="1"/>
          </p:cNvSpPr>
          <p:nvPr>
            <p:ph type="ftr" sz="quarter" idx="3"/>
          </p:nvPr>
        </p:nvSpPr>
        <p:spPr>
          <a:xfrm>
            <a:off x="553586"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9" name="Title 1">
            <a:extLst>
              <a:ext uri="{FF2B5EF4-FFF2-40B4-BE49-F238E27FC236}">
                <a16:creationId xmlns:a16="http://schemas.microsoft.com/office/drawing/2014/main" id="{82184528-8241-EB4C-D66D-66B207117AE9}"/>
              </a:ext>
            </a:extLst>
          </p:cNvPr>
          <p:cNvSpPr>
            <a:spLocks noGrp="1"/>
          </p:cNvSpPr>
          <p:nvPr>
            <p:ph type="ctrTitle" hasCustomPrompt="1"/>
          </p:nvPr>
        </p:nvSpPr>
        <p:spPr>
          <a:xfrm>
            <a:off x="553586" y="2650259"/>
            <a:ext cx="4995735" cy="1489663"/>
          </a:xfrm>
        </p:spPr>
        <p:txBody>
          <a:bodyPr anchor="t" anchorCtr="0"/>
          <a:lstStyle>
            <a:lvl1pPr algn="l">
              <a:defRPr sz="4800" b="0" i="0">
                <a:solidFill>
                  <a:schemeClr val="tx1"/>
                </a:solidFill>
                <a:latin typeface="Bogle" panose="020B0503020203060203" pitchFamily="34" charset="77"/>
              </a:defRPr>
            </a:lvl1pPr>
          </a:lstStyle>
          <a:p>
            <a:r>
              <a:rPr lang="en-US"/>
              <a:t>Click to edit master title</a:t>
            </a:r>
          </a:p>
        </p:txBody>
      </p:sp>
      <p:cxnSp>
        <p:nvCxnSpPr>
          <p:cNvPr id="20" name="Straight Connector 19">
            <a:extLst>
              <a:ext uri="{FF2B5EF4-FFF2-40B4-BE49-F238E27FC236}">
                <a16:creationId xmlns:a16="http://schemas.microsoft.com/office/drawing/2014/main" id="{D7D04163-50A0-590E-6663-93DDCCA8F5C8}"/>
              </a:ext>
            </a:extLst>
          </p:cNvPr>
          <p:cNvCxnSpPr/>
          <p:nvPr userDrawn="1"/>
        </p:nvCxnSpPr>
        <p:spPr>
          <a:xfrm>
            <a:off x="712206" y="4248716"/>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E3A0C452-75A1-0674-E47A-F7FF0C665CCF}"/>
              </a:ext>
            </a:extLst>
          </p:cNvPr>
          <p:cNvSpPr>
            <a:spLocks noGrp="1"/>
          </p:cNvSpPr>
          <p:nvPr>
            <p:ph type="body" idx="1" hasCustomPrompt="1"/>
          </p:nvPr>
        </p:nvSpPr>
        <p:spPr>
          <a:xfrm>
            <a:off x="625151" y="4685375"/>
            <a:ext cx="4767854" cy="365126"/>
          </a:xfrm>
        </p:spPr>
        <p:txBody>
          <a:bodyPr>
            <a:noAutofit/>
          </a:bodyPr>
          <a:lstStyle>
            <a:lvl1pPr marL="0" indent="0" algn="l">
              <a:buNone/>
              <a:defRPr sz="1800" b="0" i="0">
                <a:solidFill>
                  <a:schemeClr val="tx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
        <p:nvSpPr>
          <p:cNvPr id="23" name="Text Placeholder 17">
            <a:extLst>
              <a:ext uri="{FF2B5EF4-FFF2-40B4-BE49-F238E27FC236}">
                <a16:creationId xmlns:a16="http://schemas.microsoft.com/office/drawing/2014/main" id="{6666C8F5-4604-67BB-F309-8A4FBC326409}"/>
              </a:ext>
            </a:extLst>
          </p:cNvPr>
          <p:cNvSpPr>
            <a:spLocks noGrp="1"/>
          </p:cNvSpPr>
          <p:nvPr>
            <p:ph type="body" sz="quarter" idx="10"/>
          </p:nvPr>
        </p:nvSpPr>
        <p:spPr>
          <a:xfrm>
            <a:off x="625150" y="2076335"/>
            <a:ext cx="4995735" cy="313126"/>
          </a:xfrm>
        </p:spPr>
        <p:txBody>
          <a:bodyPr>
            <a:normAutofit/>
          </a:bodyPr>
          <a:lstStyle>
            <a:lvl1pPr marL="0" indent="0">
              <a:buNone/>
              <a:defRPr sz="2000" b="0"/>
            </a:lvl1pPr>
            <a:lvl2pPr marL="457200" indent="0">
              <a:buNone/>
              <a:defRPr/>
            </a:lvl2pPr>
          </a:lstStyle>
          <a:p>
            <a:pPr lvl="0"/>
            <a:r>
              <a:rPr lang="en-US"/>
              <a:t>Click to edit Master text style</a:t>
            </a:r>
          </a:p>
        </p:txBody>
      </p:sp>
      <p:pic>
        <p:nvPicPr>
          <p:cNvPr id="4" name="Graphic 3">
            <a:extLst>
              <a:ext uri="{FF2B5EF4-FFF2-40B4-BE49-F238E27FC236}">
                <a16:creationId xmlns:a16="http://schemas.microsoft.com/office/drawing/2014/main" id="{81F39C72-1728-1262-6B95-AAE309A9B4E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63" y="370895"/>
            <a:ext cx="3337560" cy="1159200"/>
          </a:xfrm>
          <a:prstGeom prst="rect">
            <a:avLst/>
          </a:prstGeom>
        </p:spPr>
      </p:pic>
    </p:spTree>
    <p:extLst>
      <p:ext uri="{BB962C8B-B14F-4D97-AF65-F5344CB8AC3E}">
        <p14:creationId xmlns:p14="http://schemas.microsoft.com/office/powerpoint/2010/main" val="14616519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and Content">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F0C5EBD9-42E3-767A-44E4-0A4310349ED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lstStyle>
            <a:lvl1pPr>
              <a:buClr>
                <a:srgbClr val="FFC021"/>
              </a:buClr>
              <a:defRPr b="0">
                <a:solidFill>
                  <a:schemeClr val="tx1"/>
                </a:solidFill>
                <a:latin typeface="Bogle" panose="020B0503020203060203" pitchFamily="34" charset="77"/>
              </a:defRPr>
            </a:lvl1pPr>
            <a:lvl2pPr>
              <a:buClr>
                <a:srgbClr val="FFC021"/>
              </a:buClr>
              <a:defRPr b="0">
                <a:solidFill>
                  <a:schemeClr val="tx1"/>
                </a:solidFill>
                <a:latin typeface="Bogle" panose="020B0503020203060203" pitchFamily="34" charset="77"/>
              </a:defRPr>
            </a:lvl2pPr>
            <a:lvl3pPr>
              <a:buClr>
                <a:srgbClr val="FFC021"/>
              </a:buClr>
              <a:defRPr b="0">
                <a:solidFill>
                  <a:schemeClr val="tx1"/>
                </a:solidFill>
                <a:latin typeface="Bogle" panose="020B0503020203060203" pitchFamily="34" charset="77"/>
              </a:defRPr>
            </a:lvl3pPr>
            <a:lvl4pPr>
              <a:buClr>
                <a:srgbClr val="FFC021"/>
              </a:buClr>
              <a:defRPr b="0">
                <a:solidFill>
                  <a:schemeClr val="tx1"/>
                </a:solidFill>
                <a:latin typeface="Bogle" panose="020B0503020203060203" pitchFamily="34" charset="77"/>
              </a:defRPr>
            </a:lvl4pPr>
            <a:lvl5pPr>
              <a:buClr>
                <a:srgbClr val="FFC021"/>
              </a:buClr>
              <a:defRPr b="0">
                <a:solidFill>
                  <a:schemeClr val="tx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779436"/>
            <a:ext cx="11013056" cy="552660"/>
          </a:xfrm>
        </p:spPr>
        <p:txBody>
          <a:bodyPr tIns="0" bIns="0"/>
          <a:lstStyle>
            <a:lvl1pPr>
              <a:defRPr b="0" spc="-70" baseline="0">
                <a:solidFill>
                  <a:schemeClr val="tx1"/>
                </a:solidFill>
                <a:latin typeface="Bogle" panose="020B0503020203060203" pitchFamily="34" charset="77"/>
              </a:defRPr>
            </a:lvl1pPr>
          </a:lstStyle>
          <a:p>
            <a:r>
              <a:rPr lang="en-US"/>
              <a:t>Click to edit Master title style</a:t>
            </a:r>
          </a:p>
        </p:txBody>
      </p:sp>
      <p:sp>
        <p:nvSpPr>
          <p:cNvPr id="15" name="Text Placeholder 10">
            <a:extLst>
              <a:ext uri="{FF2B5EF4-FFF2-40B4-BE49-F238E27FC236}">
                <a16:creationId xmlns:a16="http://schemas.microsoft.com/office/drawing/2014/main" id="{272FD146-0231-DB4A-AD06-C78D5A2EE861}"/>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tx1"/>
                </a:solidFill>
              </a:defRPr>
            </a:lvl1pPr>
          </a:lstStyle>
          <a:p>
            <a:pPr lvl="0"/>
            <a:r>
              <a:rPr lang="en-US"/>
              <a:t>HEADING</a:t>
            </a:r>
          </a:p>
        </p:txBody>
      </p:sp>
      <p:sp>
        <p:nvSpPr>
          <p:cNvPr id="5" name="Footer Placeholder 4">
            <a:extLst>
              <a:ext uri="{FF2B5EF4-FFF2-40B4-BE49-F238E27FC236}">
                <a16:creationId xmlns:a16="http://schemas.microsoft.com/office/drawing/2014/main" id="{BEB39D1E-0E43-23F7-B4D6-84DA92DA1C2F}"/>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6" name="Slide Number Placeholder 5">
            <a:extLst>
              <a:ext uri="{FF2B5EF4-FFF2-40B4-BE49-F238E27FC236}">
                <a16:creationId xmlns:a16="http://schemas.microsoft.com/office/drawing/2014/main" id="{23656CBD-8DBE-D8F5-E3A4-A6E3FEFF5D20}"/>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7" name="Graphic 6">
            <a:extLst>
              <a:ext uri="{FF2B5EF4-FFF2-40B4-BE49-F238E27FC236}">
                <a16:creationId xmlns:a16="http://schemas.microsoft.com/office/drawing/2014/main" id="{4E0D1BA8-7EF3-53D0-B819-2798D8E9725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452682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E6B77D2D-6328-C97C-A950-03D754174B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lstStyle>
            <a:lvl1pPr>
              <a:buClr>
                <a:srgbClr val="FFC021"/>
              </a:buClr>
              <a:defRPr>
                <a:latin typeface="Bogle" panose="020B0503020203060203" pitchFamily="34" charset="77"/>
              </a:defRPr>
            </a:lvl1pPr>
            <a:lvl2pPr>
              <a:buClr>
                <a:srgbClr val="FFC021"/>
              </a:buClr>
              <a:defRPr>
                <a:latin typeface="Bogle" panose="020B0503020203060203" pitchFamily="34" charset="77"/>
              </a:defRPr>
            </a:lvl2pPr>
            <a:lvl3pPr>
              <a:buClr>
                <a:srgbClr val="FFC021"/>
              </a:buClr>
              <a:defRPr>
                <a:latin typeface="Bogle" panose="020B0503020203060203" pitchFamily="34" charset="77"/>
              </a:defRPr>
            </a:lvl3pPr>
            <a:lvl4pPr>
              <a:buClr>
                <a:srgbClr val="FFC021"/>
              </a:buClr>
              <a:defRPr>
                <a:latin typeface="Bogle" panose="020B0503020203060203" pitchFamily="34" charset="77"/>
              </a:defRPr>
            </a:lvl4pPr>
            <a:lvl5pPr>
              <a:buClr>
                <a:srgbClr val="FFC021"/>
              </a:buClr>
              <a:defRPr>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440575"/>
            <a:ext cx="11013056" cy="552660"/>
          </a:xfrm>
        </p:spPr>
        <p:txBody>
          <a:bodyPr tIns="0" bIns="0"/>
          <a:lstStyle>
            <a:lvl1pPr>
              <a:defRPr b="0" spc="-70" baseline="0">
                <a:solidFill>
                  <a:schemeClr val="tx1"/>
                </a:solidFill>
                <a:latin typeface="Bogle" panose="020B0503020203060203" pitchFamily="34" charset="77"/>
              </a:defRPr>
            </a:lvl1pPr>
          </a:lstStyle>
          <a:p>
            <a:r>
              <a:rPr lang="en-US"/>
              <a:t>Click to edit Master title style</a:t>
            </a:r>
          </a:p>
        </p:txBody>
      </p:sp>
      <p:sp>
        <p:nvSpPr>
          <p:cNvPr id="11" name="Text Placeholder 10">
            <a:extLst>
              <a:ext uri="{FF2B5EF4-FFF2-40B4-BE49-F238E27FC236}">
                <a16:creationId xmlns:a16="http://schemas.microsoft.com/office/drawing/2014/main" id="{736F3BA5-11E4-F942-8886-26BF1D340ACA}"/>
              </a:ext>
            </a:extLst>
          </p:cNvPr>
          <p:cNvSpPr>
            <a:spLocks noGrp="1"/>
          </p:cNvSpPr>
          <p:nvPr>
            <p:ph type="body" sz="quarter" idx="13" hasCustomPrompt="1"/>
          </p:nvPr>
        </p:nvSpPr>
        <p:spPr>
          <a:xfrm>
            <a:off x="588963" y="1021228"/>
            <a:ext cx="3878262" cy="392113"/>
          </a:xfrm>
        </p:spPr>
        <p:txBody>
          <a:bodyPr>
            <a:noAutofit/>
          </a:bodyPr>
          <a:lstStyle>
            <a:lvl1pPr>
              <a:buNone/>
              <a:defRPr sz="1400" b="0">
                <a:solidFill>
                  <a:schemeClr val="tx1"/>
                </a:solidFill>
              </a:defRPr>
            </a:lvl1pPr>
          </a:lstStyle>
          <a:p>
            <a:pPr lvl="0"/>
            <a:r>
              <a:rPr lang="en-US"/>
              <a:t>SUBTITLE</a:t>
            </a:r>
          </a:p>
        </p:txBody>
      </p:sp>
      <p:sp>
        <p:nvSpPr>
          <p:cNvPr id="10" name="Footer Placeholder 4">
            <a:extLst>
              <a:ext uri="{FF2B5EF4-FFF2-40B4-BE49-F238E27FC236}">
                <a16:creationId xmlns:a16="http://schemas.microsoft.com/office/drawing/2014/main" id="{9445ABD0-1114-BA4C-8E71-457EBCF0C772}"/>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3" name="Slide Number Placeholder 5">
            <a:extLst>
              <a:ext uri="{FF2B5EF4-FFF2-40B4-BE49-F238E27FC236}">
                <a16:creationId xmlns:a16="http://schemas.microsoft.com/office/drawing/2014/main" id="{1D189BE9-21AA-B847-9804-A960B5FF14AC}"/>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5" name="Graphic 4">
            <a:extLst>
              <a:ext uri="{FF2B5EF4-FFF2-40B4-BE49-F238E27FC236}">
                <a16:creationId xmlns:a16="http://schemas.microsoft.com/office/drawing/2014/main" id="{6B8A9F29-DBAD-79AD-E0CD-9E292F94FB0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450236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E6B77D2D-6328-C97C-A950-03D754174B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lstStyle>
            <a:lvl1pPr>
              <a:buClr>
                <a:srgbClr val="FFC021"/>
              </a:buClr>
              <a:defRPr b="0">
                <a:solidFill>
                  <a:schemeClr val="tx1"/>
                </a:solidFill>
                <a:latin typeface="Bogle" panose="020B0503020203060203" pitchFamily="34" charset="77"/>
              </a:defRPr>
            </a:lvl1pPr>
            <a:lvl2pPr>
              <a:buClr>
                <a:srgbClr val="FFC021"/>
              </a:buClr>
              <a:defRPr b="0">
                <a:solidFill>
                  <a:schemeClr val="tx1"/>
                </a:solidFill>
                <a:latin typeface="Bogle" panose="020B0503020203060203" pitchFamily="34" charset="77"/>
              </a:defRPr>
            </a:lvl2pPr>
            <a:lvl3pPr>
              <a:buClr>
                <a:srgbClr val="FFC021"/>
              </a:buClr>
              <a:defRPr b="0">
                <a:solidFill>
                  <a:schemeClr val="tx1"/>
                </a:solidFill>
                <a:latin typeface="Bogle" panose="020B0503020203060203" pitchFamily="34" charset="77"/>
              </a:defRPr>
            </a:lvl3pPr>
            <a:lvl4pPr>
              <a:buClr>
                <a:srgbClr val="FFC021"/>
              </a:buClr>
              <a:defRPr b="0">
                <a:solidFill>
                  <a:schemeClr val="tx1"/>
                </a:solidFill>
                <a:latin typeface="Bogle" panose="020B0503020203060203" pitchFamily="34" charset="77"/>
              </a:defRPr>
            </a:lvl4pPr>
            <a:lvl5pPr>
              <a:buClr>
                <a:srgbClr val="FFC021"/>
              </a:buClr>
              <a:defRPr b="0">
                <a:solidFill>
                  <a:schemeClr val="tx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445ABD0-1114-BA4C-8E71-457EBCF0C772}"/>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3" name="Slide Number Placeholder 5">
            <a:extLst>
              <a:ext uri="{FF2B5EF4-FFF2-40B4-BE49-F238E27FC236}">
                <a16:creationId xmlns:a16="http://schemas.microsoft.com/office/drawing/2014/main" id="{1D189BE9-21AA-B847-9804-A960B5FF14AC}"/>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
        <p:nvSpPr>
          <p:cNvPr id="5" name="Title 1">
            <a:extLst>
              <a:ext uri="{FF2B5EF4-FFF2-40B4-BE49-F238E27FC236}">
                <a16:creationId xmlns:a16="http://schemas.microsoft.com/office/drawing/2014/main" id="{DEE44531-841A-0651-F016-CC12FA4FD912}"/>
              </a:ext>
            </a:extLst>
          </p:cNvPr>
          <p:cNvSpPr>
            <a:spLocks noGrp="1"/>
          </p:cNvSpPr>
          <p:nvPr>
            <p:ph type="title"/>
          </p:nvPr>
        </p:nvSpPr>
        <p:spPr>
          <a:xfrm>
            <a:off x="589472" y="779436"/>
            <a:ext cx="11013056" cy="552660"/>
          </a:xfrm>
        </p:spPr>
        <p:txBody>
          <a:bodyPr tIns="0" bIns="0"/>
          <a:lstStyle>
            <a:lvl1pPr>
              <a:defRPr b="0" spc="-70" baseline="0">
                <a:solidFill>
                  <a:schemeClr val="tx1"/>
                </a:solidFill>
                <a:latin typeface="Bogle" panose="020B0503020203060203" pitchFamily="34" charset="77"/>
              </a:defRPr>
            </a:lvl1pPr>
          </a:lstStyle>
          <a:p>
            <a:r>
              <a:rPr lang="en-US"/>
              <a:t>Click to edit Master title style</a:t>
            </a:r>
          </a:p>
        </p:txBody>
      </p:sp>
      <p:sp>
        <p:nvSpPr>
          <p:cNvPr id="7" name="Text Placeholder 10">
            <a:extLst>
              <a:ext uri="{FF2B5EF4-FFF2-40B4-BE49-F238E27FC236}">
                <a16:creationId xmlns:a16="http://schemas.microsoft.com/office/drawing/2014/main" id="{2A19A426-8616-10EB-70DD-8C1C1EB4C84D}"/>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tx1"/>
                </a:solidFill>
              </a:defRPr>
            </a:lvl1pPr>
          </a:lstStyle>
          <a:p>
            <a:pPr lvl="0"/>
            <a:r>
              <a:rPr lang="en-US"/>
              <a:t>HEADING</a:t>
            </a:r>
          </a:p>
        </p:txBody>
      </p:sp>
      <p:pic>
        <p:nvPicPr>
          <p:cNvPr id="2" name="Graphic 1">
            <a:extLst>
              <a:ext uri="{FF2B5EF4-FFF2-40B4-BE49-F238E27FC236}">
                <a16:creationId xmlns:a16="http://schemas.microsoft.com/office/drawing/2014/main" id="{9746E146-8CDC-0FE0-0EA9-A183FD18428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1996688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E6B77D2D-6328-C97C-A950-03D754174B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a:xfrm>
            <a:off x="4178993" y="2354765"/>
            <a:ext cx="7235596" cy="3741988"/>
          </a:xfrm>
        </p:spPr>
        <p:txBody>
          <a:bodyPr/>
          <a:lstStyle>
            <a:lvl1pPr>
              <a:buClr>
                <a:srgbClr val="FFC021"/>
              </a:buClr>
              <a:defRPr sz="2400" b="0">
                <a:latin typeface="Bogle" panose="020B0503020203060203" pitchFamily="34" charset="77"/>
              </a:defRPr>
            </a:lvl1pPr>
            <a:lvl2pPr>
              <a:buClr>
                <a:srgbClr val="FFC021"/>
              </a:buClr>
              <a:defRPr sz="2000" b="0">
                <a:latin typeface="Bogle" panose="020B0503020203060203" pitchFamily="34" charset="77"/>
              </a:defRPr>
            </a:lvl2pPr>
            <a:lvl3pPr>
              <a:buClr>
                <a:srgbClr val="FFC021"/>
              </a:buClr>
              <a:defRPr sz="1800" b="0">
                <a:latin typeface="Bogle" panose="020B0503020203060203" pitchFamily="34" charset="77"/>
              </a:defRPr>
            </a:lvl3pPr>
            <a:lvl4pPr>
              <a:buClr>
                <a:srgbClr val="FFC021"/>
              </a:buClr>
              <a:defRPr sz="1600" b="0">
                <a:latin typeface="Bogle" panose="020B0503020203060203" pitchFamily="34" charset="77"/>
              </a:defRPr>
            </a:lvl4pPr>
            <a:lvl5pPr>
              <a:buClr>
                <a:srgbClr val="FFC021"/>
              </a:buClr>
              <a:defRPr sz="1600" b="0">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445ABD0-1114-BA4C-8E71-457EBCF0C772}"/>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3" name="Slide Number Placeholder 5">
            <a:extLst>
              <a:ext uri="{FF2B5EF4-FFF2-40B4-BE49-F238E27FC236}">
                <a16:creationId xmlns:a16="http://schemas.microsoft.com/office/drawing/2014/main" id="{1D189BE9-21AA-B847-9804-A960B5FF14AC}"/>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
        <p:nvSpPr>
          <p:cNvPr id="5" name="Title 1">
            <a:extLst>
              <a:ext uri="{FF2B5EF4-FFF2-40B4-BE49-F238E27FC236}">
                <a16:creationId xmlns:a16="http://schemas.microsoft.com/office/drawing/2014/main" id="{DEE44531-841A-0651-F016-CC12FA4FD912}"/>
              </a:ext>
            </a:extLst>
          </p:cNvPr>
          <p:cNvSpPr>
            <a:spLocks noGrp="1"/>
          </p:cNvSpPr>
          <p:nvPr>
            <p:ph type="title"/>
          </p:nvPr>
        </p:nvSpPr>
        <p:spPr>
          <a:xfrm>
            <a:off x="4178992" y="1293652"/>
            <a:ext cx="7235597" cy="552660"/>
          </a:xfrm>
        </p:spPr>
        <p:txBody>
          <a:bodyPr tIns="0" bIns="0"/>
          <a:lstStyle>
            <a:lvl1pPr>
              <a:defRPr b="0" spc="-70" baseline="0">
                <a:solidFill>
                  <a:schemeClr val="tx1"/>
                </a:solidFill>
                <a:latin typeface="Bogle" panose="020B0503020203060203" pitchFamily="34" charset="77"/>
              </a:defRPr>
            </a:lvl1pPr>
          </a:lstStyle>
          <a:p>
            <a:r>
              <a:rPr lang="en-US"/>
              <a:t>Click to edit Master title style</a:t>
            </a:r>
          </a:p>
        </p:txBody>
      </p:sp>
      <p:sp>
        <p:nvSpPr>
          <p:cNvPr id="9" name="Picture Placeholder 8">
            <a:extLst>
              <a:ext uri="{FF2B5EF4-FFF2-40B4-BE49-F238E27FC236}">
                <a16:creationId xmlns:a16="http://schemas.microsoft.com/office/drawing/2014/main" id="{04974228-027E-B605-9F22-64BA54417E00}"/>
              </a:ext>
            </a:extLst>
          </p:cNvPr>
          <p:cNvSpPr>
            <a:spLocks noGrp="1"/>
          </p:cNvSpPr>
          <p:nvPr>
            <p:ph type="pic" sz="quarter" idx="10"/>
          </p:nvPr>
        </p:nvSpPr>
        <p:spPr>
          <a:xfrm>
            <a:off x="0" y="1346871"/>
            <a:ext cx="3780889" cy="3780889"/>
          </a:xfrm>
          <a:prstGeom prst="flowChartDelay">
            <a:avLst/>
          </a:prstGeom>
        </p:spPr>
        <p:txBody>
          <a:bodyPr/>
          <a:lstStyle>
            <a:lvl1pPr marL="0" indent="0" algn="ctr">
              <a:buNone/>
              <a:defRPr/>
            </a:lvl1pPr>
          </a:lstStyle>
          <a:p>
            <a:endParaRPr lang="en-US"/>
          </a:p>
        </p:txBody>
      </p:sp>
      <p:pic>
        <p:nvPicPr>
          <p:cNvPr id="2" name="Graphic 1">
            <a:extLst>
              <a:ext uri="{FF2B5EF4-FFF2-40B4-BE49-F238E27FC236}">
                <a16:creationId xmlns:a16="http://schemas.microsoft.com/office/drawing/2014/main" id="{67B30BE7-8BA4-B738-607C-0F5F8A3CF6B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571839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7_Title and Content">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C4089B54-1C77-5D44-527F-3023A7E9C5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lstStyle>
            <a:lvl1pPr>
              <a:buClr>
                <a:srgbClr val="FFC021"/>
              </a:buClr>
              <a:defRPr b="0">
                <a:latin typeface="Bogle" panose="020B0503020203060203" pitchFamily="34" charset="77"/>
              </a:defRPr>
            </a:lvl1pPr>
            <a:lvl2pPr>
              <a:buClr>
                <a:srgbClr val="FFC021"/>
              </a:buClr>
              <a:defRPr b="0">
                <a:latin typeface="Bogle" panose="020B0503020203060203" pitchFamily="34" charset="77"/>
              </a:defRPr>
            </a:lvl2pPr>
            <a:lvl3pPr>
              <a:buClr>
                <a:srgbClr val="FFC021"/>
              </a:buClr>
              <a:defRPr b="0">
                <a:latin typeface="Bogle" panose="020B0503020203060203" pitchFamily="34" charset="77"/>
              </a:defRPr>
            </a:lvl3pPr>
            <a:lvl4pPr>
              <a:buClr>
                <a:srgbClr val="FFC021"/>
              </a:buClr>
              <a:defRPr b="0">
                <a:latin typeface="Bogle" panose="020B0503020203060203" pitchFamily="34" charset="77"/>
              </a:defRPr>
            </a:lvl4pPr>
            <a:lvl5pPr>
              <a:buClr>
                <a:srgbClr val="FFC021"/>
              </a:buClr>
              <a:defRPr b="0">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591928"/>
            <a:ext cx="11013056" cy="552660"/>
          </a:xfrm>
        </p:spPr>
        <p:txBody>
          <a:bodyPr tIns="0" bIns="0"/>
          <a:lstStyle>
            <a:lvl1pPr>
              <a:defRPr b="0" spc="-70" baseline="0">
                <a:solidFill>
                  <a:srgbClr val="102656"/>
                </a:solidFill>
                <a:latin typeface="Bogle" panose="020B0503020203060203" pitchFamily="34" charset="77"/>
              </a:defRPr>
            </a:lvl1pPr>
          </a:lstStyle>
          <a:p>
            <a:r>
              <a:rPr lang="en-US"/>
              <a:t>Click to edit Master title style</a:t>
            </a:r>
          </a:p>
        </p:txBody>
      </p:sp>
      <p:sp>
        <p:nvSpPr>
          <p:cNvPr id="13" name="Footer Placeholder 4">
            <a:extLst>
              <a:ext uri="{FF2B5EF4-FFF2-40B4-BE49-F238E27FC236}">
                <a16:creationId xmlns:a16="http://schemas.microsoft.com/office/drawing/2014/main" id="{EE19DD9E-2D59-1742-A455-57C5340520FF}"/>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4" name="Slide Number Placeholder 5">
            <a:extLst>
              <a:ext uri="{FF2B5EF4-FFF2-40B4-BE49-F238E27FC236}">
                <a16:creationId xmlns:a16="http://schemas.microsoft.com/office/drawing/2014/main" id="{6C2CC023-C6DC-B341-B7E0-F8B40EFD5E2B}"/>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6" name="Graphic 5">
            <a:extLst>
              <a:ext uri="{FF2B5EF4-FFF2-40B4-BE49-F238E27FC236}">
                <a16:creationId xmlns:a16="http://schemas.microsoft.com/office/drawing/2014/main" id="{AFCEF56D-5621-A669-9C46-7F3431DAC00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433033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background pattern&#10;&#10;Description automatically generated">
            <a:extLst>
              <a:ext uri="{FF2B5EF4-FFF2-40B4-BE49-F238E27FC236}">
                <a16:creationId xmlns:a16="http://schemas.microsoft.com/office/drawing/2014/main" id="{F91DBED5-E057-CD85-4C40-1A9300466A0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a:xfrm>
            <a:off x="589472" y="1511171"/>
            <a:ext cx="11013056" cy="4351338"/>
          </a:xfrm>
        </p:spPr>
        <p:txBody>
          <a:bodyPr/>
          <a:lstStyle>
            <a:lvl1pPr>
              <a:buClr>
                <a:srgbClr val="FFC021"/>
              </a:buClr>
              <a:defRPr b="0">
                <a:latin typeface="Bogle" panose="020B0503020203060203" pitchFamily="34" charset="77"/>
              </a:defRPr>
            </a:lvl1pPr>
            <a:lvl2pPr>
              <a:buClr>
                <a:srgbClr val="FFC021"/>
              </a:buClr>
              <a:defRPr b="0">
                <a:latin typeface="Bogle" panose="020B0503020203060203" pitchFamily="34" charset="77"/>
              </a:defRPr>
            </a:lvl2pPr>
            <a:lvl3pPr>
              <a:buClr>
                <a:srgbClr val="FFC021"/>
              </a:buClr>
              <a:defRPr b="0">
                <a:latin typeface="Bogle" panose="020B0503020203060203" pitchFamily="34" charset="77"/>
              </a:defRPr>
            </a:lvl3pPr>
            <a:lvl4pPr>
              <a:buClr>
                <a:srgbClr val="FFC021"/>
              </a:buClr>
              <a:defRPr b="0">
                <a:latin typeface="Bogle" panose="020B0503020203060203" pitchFamily="34" charset="77"/>
              </a:defRPr>
            </a:lvl4pPr>
            <a:lvl5pPr>
              <a:buClr>
                <a:srgbClr val="FFC021"/>
              </a:buClr>
              <a:defRPr b="0">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hasCustomPrompt="1"/>
          </p:nvPr>
        </p:nvSpPr>
        <p:spPr>
          <a:xfrm>
            <a:off x="589472" y="591928"/>
            <a:ext cx="11013056" cy="552660"/>
          </a:xfrm>
        </p:spPr>
        <p:txBody>
          <a:bodyPr tIns="0" bIns="0"/>
          <a:lstStyle>
            <a:lvl1pPr>
              <a:defRPr sz="3200" b="0" baseline="0">
                <a:solidFill>
                  <a:srgbClr val="102656"/>
                </a:solidFill>
                <a:latin typeface="Bogle" panose="020B0503020203060203" pitchFamily="34" charset="77"/>
              </a:defRPr>
            </a:lvl1pPr>
          </a:lstStyle>
          <a:p>
            <a:r>
              <a:rPr lang="en-US"/>
              <a:t>Click to edit Master title style</a:t>
            </a:r>
            <a:br>
              <a:rPr lang="en-US"/>
            </a:br>
            <a:r>
              <a:rPr lang="en-US"/>
              <a:t>This is a multi-line title</a:t>
            </a:r>
          </a:p>
        </p:txBody>
      </p:sp>
      <p:sp>
        <p:nvSpPr>
          <p:cNvPr id="5" name="Footer Placeholder 4">
            <a:extLst>
              <a:ext uri="{FF2B5EF4-FFF2-40B4-BE49-F238E27FC236}">
                <a16:creationId xmlns:a16="http://schemas.microsoft.com/office/drawing/2014/main" id="{75E69C32-D6D1-5272-E97A-C3FDB1FA5883}"/>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6" name="Slide Number Placeholder 5">
            <a:extLst>
              <a:ext uri="{FF2B5EF4-FFF2-40B4-BE49-F238E27FC236}">
                <a16:creationId xmlns:a16="http://schemas.microsoft.com/office/drawing/2014/main" id="{7F388617-7A76-B62E-3C7E-2F8A1D6C34C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8" name="Graphic 7">
            <a:extLst>
              <a:ext uri="{FF2B5EF4-FFF2-40B4-BE49-F238E27FC236}">
                <a16:creationId xmlns:a16="http://schemas.microsoft.com/office/drawing/2014/main" id="{EF187789-8D32-7C75-A30A-26D53A9D9B3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2755594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A picture containing background pattern&#10;&#10;Description automatically generated">
            <a:extLst>
              <a:ext uri="{FF2B5EF4-FFF2-40B4-BE49-F238E27FC236}">
                <a16:creationId xmlns:a16="http://schemas.microsoft.com/office/drawing/2014/main" id="{92D04A91-B2A1-7D4F-634E-AF621ED5BDC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CB47D1F-DE80-3345-9F2E-76A072DAFC9D}"/>
              </a:ext>
            </a:extLst>
          </p:cNvPr>
          <p:cNvSpPr>
            <a:spLocks noGrp="1"/>
          </p:cNvSpPr>
          <p:nvPr>
            <p:ph type="title"/>
          </p:nvPr>
        </p:nvSpPr>
        <p:spPr>
          <a:xfrm>
            <a:off x="839788" y="365125"/>
            <a:ext cx="10515600" cy="1325563"/>
          </a:xfrm>
        </p:spPr>
        <p:txBody>
          <a:bodyPr/>
          <a:lstStyle>
            <a:lvl1pPr>
              <a:defRPr b="0"/>
            </a:lvl1pPr>
          </a:lstStyle>
          <a:p>
            <a:r>
              <a:rPr lang="en-US"/>
              <a:t>Click to edit Master title style</a:t>
            </a:r>
          </a:p>
        </p:txBody>
      </p:sp>
      <p:sp>
        <p:nvSpPr>
          <p:cNvPr id="3" name="Text Placeholder 2">
            <a:extLst>
              <a:ext uri="{FF2B5EF4-FFF2-40B4-BE49-F238E27FC236}">
                <a16:creationId xmlns:a16="http://schemas.microsoft.com/office/drawing/2014/main" id="{4E0A1925-25F1-7043-9A95-E66844479EB7}"/>
              </a:ext>
            </a:extLst>
          </p:cNvPr>
          <p:cNvSpPr>
            <a:spLocks noGrp="1"/>
          </p:cNvSpPr>
          <p:nvPr>
            <p:ph type="body" idx="1"/>
          </p:nvPr>
        </p:nvSpPr>
        <p:spPr>
          <a:xfrm>
            <a:off x="839788" y="1681163"/>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41EB42-67AE-0B4B-9A2C-C85EC0A891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E13D68-F1D2-D846-ADA3-0FA94F7B3E4D}"/>
              </a:ext>
            </a:extLst>
          </p:cNvPr>
          <p:cNvSpPr>
            <a:spLocks noGrp="1"/>
          </p:cNvSpPr>
          <p:nvPr>
            <p:ph type="body" sz="quarter" idx="3"/>
          </p:nvPr>
        </p:nvSpPr>
        <p:spPr>
          <a:xfrm>
            <a:off x="6172200" y="1681163"/>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E08A2B-2760-5544-8262-BE7B3BE8E92D}"/>
              </a:ext>
            </a:extLst>
          </p:cNvPr>
          <p:cNvSpPr>
            <a:spLocks noGrp="1"/>
          </p:cNvSpPr>
          <p:nvPr>
            <p:ph sz="quarter" idx="4"/>
          </p:nvPr>
        </p:nvSpPr>
        <p:spPr>
          <a:xfrm>
            <a:off x="6172200" y="2505075"/>
            <a:ext cx="5183188" cy="3684588"/>
          </a:xfrm>
        </p:spPr>
        <p:txBody>
          <a:bodyPr/>
          <a:lstStyle>
            <a:lvl1pPr>
              <a:defRPr b="0"/>
            </a:lvl1pPr>
            <a:lvl2pPr>
              <a:defRPr b="0"/>
            </a:lvl2pPr>
            <a:lvl3pPr>
              <a:defRPr b="0"/>
            </a:lvl3pPr>
            <a:lvl4pPr>
              <a:defRPr b="0"/>
            </a:lvl4pPr>
            <a:lvl5pPr>
              <a:defRPr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DEE9B04D-47D6-2AFD-1A75-EF2D0CB3F6D2}"/>
              </a:ext>
            </a:extLst>
          </p:cNvPr>
          <p:cNvSpPr>
            <a:spLocks noGrp="1"/>
          </p:cNvSpPr>
          <p:nvPr>
            <p:ph type="ftr" sz="quarter" idx="10"/>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9" name="Slide Number Placeholder 5">
            <a:extLst>
              <a:ext uri="{FF2B5EF4-FFF2-40B4-BE49-F238E27FC236}">
                <a16:creationId xmlns:a16="http://schemas.microsoft.com/office/drawing/2014/main" id="{0EE84C3A-F0FA-C916-DDDE-634513E1EF07}"/>
              </a:ext>
            </a:extLst>
          </p:cNvPr>
          <p:cNvSpPr>
            <a:spLocks noGrp="1"/>
          </p:cNvSpPr>
          <p:nvPr>
            <p:ph type="sldNum" sz="quarter" idx="11"/>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10" name="Graphic 9">
            <a:extLst>
              <a:ext uri="{FF2B5EF4-FFF2-40B4-BE49-F238E27FC236}">
                <a16:creationId xmlns:a16="http://schemas.microsoft.com/office/drawing/2014/main" id="{0E9ADAD8-1D14-490B-B365-4E9936BD7C7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62524" y="6176962"/>
            <a:ext cx="1837944" cy="638354"/>
          </a:xfrm>
          <a:prstGeom prst="rect">
            <a:avLst/>
          </a:prstGeom>
        </p:spPr>
      </p:pic>
    </p:spTree>
    <p:extLst>
      <p:ext uri="{BB962C8B-B14F-4D97-AF65-F5344CB8AC3E}">
        <p14:creationId xmlns:p14="http://schemas.microsoft.com/office/powerpoint/2010/main" val="3728026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4" name="Picture 3" descr="A blue background with circles&#10;&#10;Description automatically generated">
            <a:extLst>
              <a:ext uri="{FF2B5EF4-FFF2-40B4-BE49-F238E27FC236}">
                <a16:creationId xmlns:a16="http://schemas.microsoft.com/office/drawing/2014/main" id="{76446345-C783-ECF8-DF0F-BBE979E894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BFC6053-2656-8488-A0B0-D5AD40001F7A}"/>
              </a:ext>
            </a:extLst>
          </p:cNvPr>
          <p:cNvSpPr>
            <a:spLocks noGrp="1"/>
          </p:cNvSpPr>
          <p:nvPr>
            <p:ph type="ftr" sz="quarter" idx="3"/>
          </p:nvPr>
        </p:nvSpPr>
        <p:spPr>
          <a:xfrm>
            <a:off x="553586" y="6326206"/>
            <a:ext cx="4148707" cy="365125"/>
          </a:xfrm>
          <a:prstGeom prst="rect">
            <a:avLst/>
          </a:prstGeom>
        </p:spPr>
        <p:txBody>
          <a:bodyPr vert="horz" lIns="91440" tIns="45720" rIns="91440" bIns="45720" rtlCol="0" anchor="ctr"/>
          <a:lstStyle>
            <a:lvl1pPr algn="l">
              <a:defRPr sz="1200" b="0" i="0">
                <a:solidFill>
                  <a:srgbClr val="D3EFF8"/>
                </a:solidFill>
                <a:latin typeface="Bogle" panose="020B0503020203060203" pitchFamily="34" charset="77"/>
              </a:defRPr>
            </a:lvl1pPr>
          </a:lstStyle>
          <a:p>
            <a:r>
              <a:rPr lang="en-US"/>
              <a:t>Walmart Confidential</a:t>
            </a:r>
          </a:p>
        </p:txBody>
      </p:sp>
      <p:sp>
        <p:nvSpPr>
          <p:cNvPr id="17" name="Title 1">
            <a:extLst>
              <a:ext uri="{FF2B5EF4-FFF2-40B4-BE49-F238E27FC236}">
                <a16:creationId xmlns:a16="http://schemas.microsoft.com/office/drawing/2014/main" id="{FFFD38ED-C1D1-C5C2-E9CF-BD3FC4C04EBA}"/>
              </a:ext>
            </a:extLst>
          </p:cNvPr>
          <p:cNvSpPr>
            <a:spLocks noGrp="1"/>
          </p:cNvSpPr>
          <p:nvPr>
            <p:ph type="ctrTitle" hasCustomPrompt="1"/>
          </p:nvPr>
        </p:nvSpPr>
        <p:spPr>
          <a:xfrm>
            <a:off x="553586" y="2650259"/>
            <a:ext cx="4276323" cy="1489663"/>
          </a:xfrm>
        </p:spPr>
        <p:txBody>
          <a:bodyPr anchor="t" anchorCtr="0"/>
          <a:lstStyle>
            <a:lvl1pPr algn="l">
              <a:defRPr sz="4800" b="0" i="0">
                <a:solidFill>
                  <a:schemeClr val="bg1"/>
                </a:solidFill>
                <a:latin typeface="Bogle" panose="020B0503020203060203" pitchFamily="34" charset="77"/>
              </a:defRPr>
            </a:lvl1pPr>
          </a:lstStyle>
          <a:p>
            <a:r>
              <a:rPr lang="en-US"/>
              <a:t>Click to edit master title</a:t>
            </a:r>
          </a:p>
        </p:txBody>
      </p:sp>
      <p:cxnSp>
        <p:nvCxnSpPr>
          <p:cNvPr id="18" name="Straight Connector 17">
            <a:extLst>
              <a:ext uri="{FF2B5EF4-FFF2-40B4-BE49-F238E27FC236}">
                <a16:creationId xmlns:a16="http://schemas.microsoft.com/office/drawing/2014/main" id="{01F7047F-5A22-9872-4B9B-1C3877E18672}"/>
              </a:ext>
            </a:extLst>
          </p:cNvPr>
          <p:cNvCxnSpPr/>
          <p:nvPr userDrawn="1"/>
        </p:nvCxnSpPr>
        <p:spPr>
          <a:xfrm>
            <a:off x="712206" y="4248716"/>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423779D8-B287-8AB7-03CF-4390C3A38A1D}"/>
              </a:ext>
            </a:extLst>
          </p:cNvPr>
          <p:cNvSpPr>
            <a:spLocks noGrp="1"/>
          </p:cNvSpPr>
          <p:nvPr>
            <p:ph type="body" idx="1" hasCustomPrompt="1"/>
          </p:nvPr>
        </p:nvSpPr>
        <p:spPr>
          <a:xfrm>
            <a:off x="625151" y="4685375"/>
            <a:ext cx="4204758" cy="365126"/>
          </a:xfrm>
        </p:spPr>
        <p:txBody>
          <a:bodyPr>
            <a:noAutofit/>
          </a:bodyPr>
          <a:lstStyle>
            <a:lvl1pPr marL="0" indent="0" algn="l">
              <a:buNone/>
              <a:defRPr sz="1800" b="0" i="0">
                <a:solidFill>
                  <a:schemeClr val="bg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
        <p:nvSpPr>
          <p:cNvPr id="21" name="Text Placeholder 17">
            <a:extLst>
              <a:ext uri="{FF2B5EF4-FFF2-40B4-BE49-F238E27FC236}">
                <a16:creationId xmlns:a16="http://schemas.microsoft.com/office/drawing/2014/main" id="{BF54FD83-A4C0-0E6F-485E-00CDFD87B93F}"/>
              </a:ext>
            </a:extLst>
          </p:cNvPr>
          <p:cNvSpPr>
            <a:spLocks noGrp="1"/>
          </p:cNvSpPr>
          <p:nvPr>
            <p:ph type="body" sz="quarter" idx="10"/>
          </p:nvPr>
        </p:nvSpPr>
        <p:spPr>
          <a:xfrm>
            <a:off x="625151" y="2076335"/>
            <a:ext cx="4204758" cy="313126"/>
          </a:xfrm>
        </p:spPr>
        <p:txBody>
          <a:bodyPr>
            <a:normAutofit/>
          </a:bodyPr>
          <a:lstStyle>
            <a:lvl1pPr marL="0" indent="0">
              <a:buNone/>
              <a:defRPr sz="2000" b="0">
                <a:solidFill>
                  <a:schemeClr val="bg1"/>
                </a:solidFill>
              </a:defRPr>
            </a:lvl1pPr>
            <a:lvl2pPr marL="457200" indent="0">
              <a:buNone/>
              <a:defRPr/>
            </a:lvl2pPr>
          </a:lstStyle>
          <a:p>
            <a:pPr lvl="0"/>
            <a:r>
              <a:rPr lang="en-US"/>
              <a:t>Click to edit Master text style</a:t>
            </a:r>
          </a:p>
        </p:txBody>
      </p:sp>
      <p:sp>
        <p:nvSpPr>
          <p:cNvPr id="6" name="Picture Placeholder 5">
            <a:extLst>
              <a:ext uri="{FF2B5EF4-FFF2-40B4-BE49-F238E27FC236}">
                <a16:creationId xmlns:a16="http://schemas.microsoft.com/office/drawing/2014/main" id="{9B604ECA-7974-A185-0765-43E225B2968A}"/>
              </a:ext>
            </a:extLst>
          </p:cNvPr>
          <p:cNvSpPr>
            <a:spLocks noGrp="1"/>
          </p:cNvSpPr>
          <p:nvPr>
            <p:ph type="pic" sz="quarter" idx="11"/>
          </p:nvPr>
        </p:nvSpPr>
        <p:spPr>
          <a:xfrm>
            <a:off x="5383495" y="-6367"/>
            <a:ext cx="6812103" cy="5712287"/>
          </a:xfrm>
          <a:custGeom>
            <a:avLst/>
            <a:gdLst>
              <a:gd name="connsiteX0" fmla="*/ 0 w 6107113"/>
              <a:gd name="connsiteY0" fmla="*/ 965219 h 5791201"/>
              <a:gd name="connsiteX1" fmla="*/ 965219 w 6107113"/>
              <a:gd name="connsiteY1" fmla="*/ 0 h 5791201"/>
              <a:gd name="connsiteX2" fmla="*/ 5141894 w 6107113"/>
              <a:gd name="connsiteY2" fmla="*/ 0 h 5791201"/>
              <a:gd name="connsiteX3" fmla="*/ 6107113 w 6107113"/>
              <a:gd name="connsiteY3" fmla="*/ 965219 h 5791201"/>
              <a:gd name="connsiteX4" fmla="*/ 6107113 w 6107113"/>
              <a:gd name="connsiteY4" fmla="*/ 4825982 h 5791201"/>
              <a:gd name="connsiteX5" fmla="*/ 5141894 w 6107113"/>
              <a:gd name="connsiteY5" fmla="*/ 5791201 h 5791201"/>
              <a:gd name="connsiteX6" fmla="*/ 965219 w 6107113"/>
              <a:gd name="connsiteY6" fmla="*/ 5791201 h 5791201"/>
              <a:gd name="connsiteX7" fmla="*/ 0 w 6107113"/>
              <a:gd name="connsiteY7" fmla="*/ 4825982 h 5791201"/>
              <a:gd name="connsiteX8" fmla="*/ 0 w 6107113"/>
              <a:gd name="connsiteY8" fmla="*/ 965219 h 5791201"/>
              <a:gd name="connsiteX0" fmla="*/ 0 w 6517421"/>
              <a:gd name="connsiteY0" fmla="*/ 3684973 h 5791201"/>
              <a:gd name="connsiteX1" fmla="*/ 1375527 w 6517421"/>
              <a:gd name="connsiteY1" fmla="*/ 0 h 5791201"/>
              <a:gd name="connsiteX2" fmla="*/ 5552202 w 6517421"/>
              <a:gd name="connsiteY2" fmla="*/ 0 h 5791201"/>
              <a:gd name="connsiteX3" fmla="*/ 6517421 w 6517421"/>
              <a:gd name="connsiteY3" fmla="*/ 965219 h 5791201"/>
              <a:gd name="connsiteX4" fmla="*/ 6517421 w 6517421"/>
              <a:gd name="connsiteY4" fmla="*/ 4825982 h 5791201"/>
              <a:gd name="connsiteX5" fmla="*/ 5552202 w 6517421"/>
              <a:gd name="connsiteY5" fmla="*/ 5791201 h 5791201"/>
              <a:gd name="connsiteX6" fmla="*/ 1375527 w 6517421"/>
              <a:gd name="connsiteY6" fmla="*/ 5791201 h 5791201"/>
              <a:gd name="connsiteX7" fmla="*/ 410308 w 6517421"/>
              <a:gd name="connsiteY7" fmla="*/ 4825982 h 5791201"/>
              <a:gd name="connsiteX8" fmla="*/ 0 w 6517421"/>
              <a:gd name="connsiteY8" fmla="*/ 3684973 h 5791201"/>
              <a:gd name="connsiteX0" fmla="*/ 0 w 6517421"/>
              <a:gd name="connsiteY0" fmla="*/ 3684973 h 5791201"/>
              <a:gd name="connsiteX1" fmla="*/ 1164511 w 6517421"/>
              <a:gd name="connsiteY1" fmla="*/ 1946031 h 5791201"/>
              <a:gd name="connsiteX2" fmla="*/ 5552202 w 6517421"/>
              <a:gd name="connsiteY2" fmla="*/ 0 h 5791201"/>
              <a:gd name="connsiteX3" fmla="*/ 6517421 w 6517421"/>
              <a:gd name="connsiteY3" fmla="*/ 965219 h 5791201"/>
              <a:gd name="connsiteX4" fmla="*/ 6517421 w 6517421"/>
              <a:gd name="connsiteY4" fmla="*/ 4825982 h 5791201"/>
              <a:gd name="connsiteX5" fmla="*/ 5552202 w 6517421"/>
              <a:gd name="connsiteY5" fmla="*/ 5791201 h 5791201"/>
              <a:gd name="connsiteX6" fmla="*/ 1375527 w 6517421"/>
              <a:gd name="connsiteY6" fmla="*/ 5791201 h 5791201"/>
              <a:gd name="connsiteX7" fmla="*/ 410308 w 6517421"/>
              <a:gd name="connsiteY7" fmla="*/ 4825982 h 5791201"/>
              <a:gd name="connsiteX8" fmla="*/ 0 w 6517421"/>
              <a:gd name="connsiteY8" fmla="*/ 3684973 h 5791201"/>
              <a:gd name="connsiteX0" fmla="*/ 0 w 6517421"/>
              <a:gd name="connsiteY0" fmla="*/ 3089039 h 5195267"/>
              <a:gd name="connsiteX1" fmla="*/ 1164511 w 6517421"/>
              <a:gd name="connsiteY1" fmla="*/ 1350097 h 5195267"/>
              <a:gd name="connsiteX2" fmla="*/ 5810110 w 6517421"/>
              <a:gd name="connsiteY2" fmla="*/ 37112 h 5195267"/>
              <a:gd name="connsiteX3" fmla="*/ 6517421 w 6517421"/>
              <a:gd name="connsiteY3" fmla="*/ 369285 h 5195267"/>
              <a:gd name="connsiteX4" fmla="*/ 6517421 w 6517421"/>
              <a:gd name="connsiteY4" fmla="*/ 4230048 h 5195267"/>
              <a:gd name="connsiteX5" fmla="*/ 5552202 w 6517421"/>
              <a:gd name="connsiteY5" fmla="*/ 5195267 h 5195267"/>
              <a:gd name="connsiteX6" fmla="*/ 1375527 w 6517421"/>
              <a:gd name="connsiteY6" fmla="*/ 5195267 h 5195267"/>
              <a:gd name="connsiteX7" fmla="*/ 410308 w 6517421"/>
              <a:gd name="connsiteY7" fmla="*/ 4230048 h 5195267"/>
              <a:gd name="connsiteX8" fmla="*/ 0 w 6517421"/>
              <a:gd name="connsiteY8" fmla="*/ 3089039 h 5195267"/>
              <a:gd name="connsiteX0" fmla="*/ 0 w 6869113"/>
              <a:gd name="connsiteY0" fmla="*/ 3277326 h 5383554"/>
              <a:gd name="connsiteX1" fmla="*/ 1164511 w 6869113"/>
              <a:gd name="connsiteY1" fmla="*/ 1538384 h 5383554"/>
              <a:gd name="connsiteX2" fmla="*/ 5810110 w 6869113"/>
              <a:gd name="connsiteY2" fmla="*/ 225399 h 5383554"/>
              <a:gd name="connsiteX3" fmla="*/ 6869113 w 6869113"/>
              <a:gd name="connsiteY3" fmla="*/ 241049 h 5383554"/>
              <a:gd name="connsiteX4" fmla="*/ 6517421 w 6869113"/>
              <a:gd name="connsiteY4" fmla="*/ 4418335 h 5383554"/>
              <a:gd name="connsiteX5" fmla="*/ 5552202 w 6869113"/>
              <a:gd name="connsiteY5" fmla="*/ 5383554 h 5383554"/>
              <a:gd name="connsiteX6" fmla="*/ 1375527 w 6869113"/>
              <a:gd name="connsiteY6" fmla="*/ 5383554 h 5383554"/>
              <a:gd name="connsiteX7" fmla="*/ 410308 w 6869113"/>
              <a:gd name="connsiteY7" fmla="*/ 4418335 h 5383554"/>
              <a:gd name="connsiteX8" fmla="*/ 0 w 6869113"/>
              <a:gd name="connsiteY8" fmla="*/ 3277326 h 5383554"/>
              <a:gd name="connsiteX0" fmla="*/ 0 w 6869113"/>
              <a:gd name="connsiteY0" fmla="*/ 3277326 h 5383554"/>
              <a:gd name="connsiteX1" fmla="*/ 1164511 w 6869113"/>
              <a:gd name="connsiteY1" fmla="*/ 1538384 h 5383554"/>
              <a:gd name="connsiteX2" fmla="*/ 5810110 w 6869113"/>
              <a:gd name="connsiteY2" fmla="*/ 225399 h 5383554"/>
              <a:gd name="connsiteX3" fmla="*/ 6869113 w 6869113"/>
              <a:gd name="connsiteY3" fmla="*/ 241049 h 5383554"/>
              <a:gd name="connsiteX4" fmla="*/ 6833944 w 6869113"/>
              <a:gd name="connsiteY4" fmla="*/ 2812273 h 5383554"/>
              <a:gd name="connsiteX5" fmla="*/ 5552202 w 6869113"/>
              <a:gd name="connsiteY5" fmla="*/ 5383554 h 5383554"/>
              <a:gd name="connsiteX6" fmla="*/ 1375527 w 6869113"/>
              <a:gd name="connsiteY6" fmla="*/ 5383554 h 5383554"/>
              <a:gd name="connsiteX7" fmla="*/ 410308 w 6869113"/>
              <a:gd name="connsiteY7" fmla="*/ 4418335 h 5383554"/>
              <a:gd name="connsiteX8" fmla="*/ 0 w 6869113"/>
              <a:gd name="connsiteY8" fmla="*/ 3277326 h 5383554"/>
              <a:gd name="connsiteX0" fmla="*/ 0 w 7094272"/>
              <a:gd name="connsiteY0" fmla="*/ 3277326 h 5383554"/>
              <a:gd name="connsiteX1" fmla="*/ 1164511 w 7094272"/>
              <a:gd name="connsiteY1" fmla="*/ 1538384 h 5383554"/>
              <a:gd name="connsiteX2" fmla="*/ 5810110 w 7094272"/>
              <a:gd name="connsiteY2" fmla="*/ 225399 h 5383554"/>
              <a:gd name="connsiteX3" fmla="*/ 6869113 w 7094272"/>
              <a:gd name="connsiteY3" fmla="*/ 241049 h 5383554"/>
              <a:gd name="connsiteX4" fmla="*/ 6833944 w 7094272"/>
              <a:gd name="connsiteY4" fmla="*/ 2812273 h 5383554"/>
              <a:gd name="connsiteX5" fmla="*/ 6865187 w 7094272"/>
              <a:gd name="connsiteY5" fmla="*/ 3871277 h 5383554"/>
              <a:gd name="connsiteX6" fmla="*/ 1375527 w 7094272"/>
              <a:gd name="connsiteY6" fmla="*/ 5383554 h 5383554"/>
              <a:gd name="connsiteX7" fmla="*/ 410308 w 7094272"/>
              <a:gd name="connsiteY7" fmla="*/ 4418335 h 5383554"/>
              <a:gd name="connsiteX8" fmla="*/ 0 w 7094272"/>
              <a:gd name="connsiteY8" fmla="*/ 3277326 h 5383554"/>
              <a:gd name="connsiteX0" fmla="*/ 0 w 6869113"/>
              <a:gd name="connsiteY0" fmla="*/ 3277326 h 5383554"/>
              <a:gd name="connsiteX1" fmla="*/ 1164511 w 6869113"/>
              <a:gd name="connsiteY1" fmla="*/ 1538384 h 5383554"/>
              <a:gd name="connsiteX2" fmla="*/ 5810110 w 6869113"/>
              <a:gd name="connsiteY2" fmla="*/ 225399 h 5383554"/>
              <a:gd name="connsiteX3" fmla="*/ 6869113 w 6869113"/>
              <a:gd name="connsiteY3" fmla="*/ 241049 h 5383554"/>
              <a:gd name="connsiteX4" fmla="*/ 6833944 w 6869113"/>
              <a:gd name="connsiteY4" fmla="*/ 2812273 h 5383554"/>
              <a:gd name="connsiteX5" fmla="*/ 6865187 w 6869113"/>
              <a:gd name="connsiteY5" fmla="*/ 3871277 h 5383554"/>
              <a:gd name="connsiteX6" fmla="*/ 1375527 w 6869113"/>
              <a:gd name="connsiteY6" fmla="*/ 5383554 h 5383554"/>
              <a:gd name="connsiteX7" fmla="*/ 410308 w 6869113"/>
              <a:gd name="connsiteY7" fmla="*/ 4418335 h 5383554"/>
              <a:gd name="connsiteX8" fmla="*/ 0 w 6869113"/>
              <a:gd name="connsiteY8" fmla="*/ 3277326 h 5383554"/>
              <a:gd name="connsiteX0" fmla="*/ 0 w 6869113"/>
              <a:gd name="connsiteY0" fmla="*/ 3277326 h 5383554"/>
              <a:gd name="connsiteX1" fmla="*/ 1164511 w 6869113"/>
              <a:gd name="connsiteY1" fmla="*/ 1538384 h 5383554"/>
              <a:gd name="connsiteX2" fmla="*/ 5810110 w 6869113"/>
              <a:gd name="connsiteY2" fmla="*/ 225399 h 5383554"/>
              <a:gd name="connsiteX3" fmla="*/ 6869113 w 6869113"/>
              <a:gd name="connsiteY3" fmla="*/ 241049 h 5383554"/>
              <a:gd name="connsiteX4" fmla="*/ 6833944 w 6869113"/>
              <a:gd name="connsiteY4" fmla="*/ 2812273 h 5383554"/>
              <a:gd name="connsiteX5" fmla="*/ 6830018 w 6869113"/>
              <a:gd name="connsiteY5" fmla="*/ 3883000 h 5383554"/>
              <a:gd name="connsiteX6" fmla="*/ 1375527 w 6869113"/>
              <a:gd name="connsiteY6" fmla="*/ 5383554 h 5383554"/>
              <a:gd name="connsiteX7" fmla="*/ 410308 w 6869113"/>
              <a:gd name="connsiteY7" fmla="*/ 4418335 h 5383554"/>
              <a:gd name="connsiteX8" fmla="*/ 0 w 6869113"/>
              <a:gd name="connsiteY8" fmla="*/ 3277326 h 5383554"/>
              <a:gd name="connsiteX0" fmla="*/ 0 w 6869113"/>
              <a:gd name="connsiteY0" fmla="*/ 3277326 h 6028323"/>
              <a:gd name="connsiteX1" fmla="*/ 1164511 w 6869113"/>
              <a:gd name="connsiteY1" fmla="*/ 1538384 h 6028323"/>
              <a:gd name="connsiteX2" fmla="*/ 5810110 w 6869113"/>
              <a:gd name="connsiteY2" fmla="*/ 225399 h 6028323"/>
              <a:gd name="connsiteX3" fmla="*/ 6869113 w 6869113"/>
              <a:gd name="connsiteY3" fmla="*/ 241049 h 6028323"/>
              <a:gd name="connsiteX4" fmla="*/ 6833944 w 6869113"/>
              <a:gd name="connsiteY4" fmla="*/ 2812273 h 6028323"/>
              <a:gd name="connsiteX5" fmla="*/ 6830018 w 6869113"/>
              <a:gd name="connsiteY5" fmla="*/ 3883000 h 6028323"/>
              <a:gd name="connsiteX6" fmla="*/ 2008573 w 6869113"/>
              <a:gd name="connsiteY6" fmla="*/ 6028323 h 6028323"/>
              <a:gd name="connsiteX7" fmla="*/ 410308 w 6869113"/>
              <a:gd name="connsiteY7" fmla="*/ 4418335 h 6028323"/>
              <a:gd name="connsiteX8" fmla="*/ 0 w 6869113"/>
              <a:gd name="connsiteY8" fmla="*/ 3277326 h 6028323"/>
              <a:gd name="connsiteX0" fmla="*/ 0 w 6869113"/>
              <a:gd name="connsiteY0" fmla="*/ 3277326 h 6028323"/>
              <a:gd name="connsiteX1" fmla="*/ 1164511 w 6869113"/>
              <a:gd name="connsiteY1" fmla="*/ 1538384 h 6028323"/>
              <a:gd name="connsiteX2" fmla="*/ 5810110 w 6869113"/>
              <a:gd name="connsiteY2" fmla="*/ 225399 h 6028323"/>
              <a:gd name="connsiteX3" fmla="*/ 6869113 w 6869113"/>
              <a:gd name="connsiteY3" fmla="*/ 241049 h 6028323"/>
              <a:gd name="connsiteX4" fmla="*/ 6833944 w 6869113"/>
              <a:gd name="connsiteY4" fmla="*/ 2812273 h 6028323"/>
              <a:gd name="connsiteX5" fmla="*/ 6830018 w 6869113"/>
              <a:gd name="connsiteY5" fmla="*/ 3883000 h 6028323"/>
              <a:gd name="connsiteX6" fmla="*/ 2008573 w 6869113"/>
              <a:gd name="connsiteY6" fmla="*/ 6028323 h 6028323"/>
              <a:gd name="connsiteX7" fmla="*/ 410308 w 6869113"/>
              <a:gd name="connsiteY7" fmla="*/ 4418335 h 6028323"/>
              <a:gd name="connsiteX8" fmla="*/ 0 w 6869113"/>
              <a:gd name="connsiteY8" fmla="*/ 3277326 h 6028323"/>
              <a:gd name="connsiteX0" fmla="*/ 0 w 6869113"/>
              <a:gd name="connsiteY0" fmla="*/ 3277326 h 6028323"/>
              <a:gd name="connsiteX1" fmla="*/ 1164511 w 6869113"/>
              <a:gd name="connsiteY1" fmla="*/ 1538384 h 6028323"/>
              <a:gd name="connsiteX2" fmla="*/ 5810110 w 6869113"/>
              <a:gd name="connsiteY2" fmla="*/ 225399 h 6028323"/>
              <a:gd name="connsiteX3" fmla="*/ 6869113 w 6869113"/>
              <a:gd name="connsiteY3" fmla="*/ 241049 h 6028323"/>
              <a:gd name="connsiteX4" fmla="*/ 6833944 w 6869113"/>
              <a:gd name="connsiteY4" fmla="*/ 2812273 h 6028323"/>
              <a:gd name="connsiteX5" fmla="*/ 6830018 w 6869113"/>
              <a:gd name="connsiteY5" fmla="*/ 3883000 h 6028323"/>
              <a:gd name="connsiteX6" fmla="*/ 2008573 w 6869113"/>
              <a:gd name="connsiteY6" fmla="*/ 6028323 h 6028323"/>
              <a:gd name="connsiteX7" fmla="*/ 410308 w 6869113"/>
              <a:gd name="connsiteY7" fmla="*/ 4418335 h 6028323"/>
              <a:gd name="connsiteX8" fmla="*/ 0 w 6869113"/>
              <a:gd name="connsiteY8" fmla="*/ 3277326 h 6028323"/>
              <a:gd name="connsiteX0" fmla="*/ 0 w 6869113"/>
              <a:gd name="connsiteY0" fmla="*/ 3277326 h 5981431"/>
              <a:gd name="connsiteX1" fmla="*/ 1164511 w 6869113"/>
              <a:gd name="connsiteY1" fmla="*/ 1538384 h 5981431"/>
              <a:gd name="connsiteX2" fmla="*/ 5810110 w 6869113"/>
              <a:gd name="connsiteY2" fmla="*/ 225399 h 5981431"/>
              <a:gd name="connsiteX3" fmla="*/ 6869113 w 6869113"/>
              <a:gd name="connsiteY3" fmla="*/ 241049 h 5981431"/>
              <a:gd name="connsiteX4" fmla="*/ 6833944 w 6869113"/>
              <a:gd name="connsiteY4" fmla="*/ 2812273 h 5981431"/>
              <a:gd name="connsiteX5" fmla="*/ 6830018 w 6869113"/>
              <a:gd name="connsiteY5" fmla="*/ 3883000 h 5981431"/>
              <a:gd name="connsiteX6" fmla="*/ 2371989 w 6869113"/>
              <a:gd name="connsiteY6" fmla="*/ 5981431 h 5981431"/>
              <a:gd name="connsiteX7" fmla="*/ 410308 w 6869113"/>
              <a:gd name="connsiteY7" fmla="*/ 4418335 h 5981431"/>
              <a:gd name="connsiteX8" fmla="*/ 0 w 6869113"/>
              <a:gd name="connsiteY8" fmla="*/ 3277326 h 5981431"/>
              <a:gd name="connsiteX0" fmla="*/ 0 w 6869113"/>
              <a:gd name="connsiteY0" fmla="*/ 3277326 h 5981431"/>
              <a:gd name="connsiteX1" fmla="*/ 1164511 w 6869113"/>
              <a:gd name="connsiteY1" fmla="*/ 1538384 h 5981431"/>
              <a:gd name="connsiteX2" fmla="*/ 5810110 w 6869113"/>
              <a:gd name="connsiteY2" fmla="*/ 225399 h 5981431"/>
              <a:gd name="connsiteX3" fmla="*/ 6869113 w 6869113"/>
              <a:gd name="connsiteY3" fmla="*/ 241049 h 5981431"/>
              <a:gd name="connsiteX4" fmla="*/ 6833944 w 6869113"/>
              <a:gd name="connsiteY4" fmla="*/ 2812273 h 5981431"/>
              <a:gd name="connsiteX5" fmla="*/ 6830018 w 6869113"/>
              <a:gd name="connsiteY5" fmla="*/ 3883000 h 5981431"/>
              <a:gd name="connsiteX6" fmla="*/ 2371989 w 6869113"/>
              <a:gd name="connsiteY6" fmla="*/ 5981431 h 5981431"/>
              <a:gd name="connsiteX7" fmla="*/ 773723 w 6869113"/>
              <a:gd name="connsiteY7" fmla="*/ 5285842 h 5981431"/>
              <a:gd name="connsiteX8" fmla="*/ 0 w 6869113"/>
              <a:gd name="connsiteY8" fmla="*/ 3277326 h 5981431"/>
              <a:gd name="connsiteX0" fmla="*/ 0 w 6869113"/>
              <a:gd name="connsiteY0" fmla="*/ 3277326 h 5934538"/>
              <a:gd name="connsiteX1" fmla="*/ 1164511 w 6869113"/>
              <a:gd name="connsiteY1" fmla="*/ 1538384 h 5934538"/>
              <a:gd name="connsiteX2" fmla="*/ 5810110 w 6869113"/>
              <a:gd name="connsiteY2" fmla="*/ 225399 h 5934538"/>
              <a:gd name="connsiteX3" fmla="*/ 6869113 w 6869113"/>
              <a:gd name="connsiteY3" fmla="*/ 241049 h 5934538"/>
              <a:gd name="connsiteX4" fmla="*/ 6833944 w 6869113"/>
              <a:gd name="connsiteY4" fmla="*/ 2812273 h 5934538"/>
              <a:gd name="connsiteX5" fmla="*/ 6830018 w 6869113"/>
              <a:gd name="connsiteY5" fmla="*/ 3883000 h 5934538"/>
              <a:gd name="connsiteX6" fmla="*/ 2583004 w 6869113"/>
              <a:gd name="connsiteY6" fmla="*/ 5934538 h 5934538"/>
              <a:gd name="connsiteX7" fmla="*/ 773723 w 6869113"/>
              <a:gd name="connsiteY7" fmla="*/ 5285842 h 5934538"/>
              <a:gd name="connsiteX8" fmla="*/ 0 w 6869113"/>
              <a:gd name="connsiteY8" fmla="*/ 3277326 h 5934538"/>
              <a:gd name="connsiteX0" fmla="*/ 0 w 6869113"/>
              <a:gd name="connsiteY0" fmla="*/ 3277326 h 6004039"/>
              <a:gd name="connsiteX1" fmla="*/ 1164511 w 6869113"/>
              <a:gd name="connsiteY1" fmla="*/ 1538384 h 6004039"/>
              <a:gd name="connsiteX2" fmla="*/ 5810110 w 6869113"/>
              <a:gd name="connsiteY2" fmla="*/ 225399 h 6004039"/>
              <a:gd name="connsiteX3" fmla="*/ 6869113 w 6869113"/>
              <a:gd name="connsiteY3" fmla="*/ 241049 h 6004039"/>
              <a:gd name="connsiteX4" fmla="*/ 6833944 w 6869113"/>
              <a:gd name="connsiteY4" fmla="*/ 2812273 h 6004039"/>
              <a:gd name="connsiteX5" fmla="*/ 6830018 w 6869113"/>
              <a:gd name="connsiteY5" fmla="*/ 3883000 h 6004039"/>
              <a:gd name="connsiteX6" fmla="*/ 2583004 w 6869113"/>
              <a:gd name="connsiteY6" fmla="*/ 5934538 h 6004039"/>
              <a:gd name="connsiteX7" fmla="*/ 773723 w 6869113"/>
              <a:gd name="connsiteY7" fmla="*/ 5285842 h 6004039"/>
              <a:gd name="connsiteX8" fmla="*/ 0 w 6869113"/>
              <a:gd name="connsiteY8" fmla="*/ 3277326 h 6004039"/>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6010806"/>
              <a:gd name="connsiteX1" fmla="*/ 1164511 w 6869113"/>
              <a:gd name="connsiteY1" fmla="*/ 1538384 h 6010806"/>
              <a:gd name="connsiteX2" fmla="*/ 5810110 w 6869113"/>
              <a:gd name="connsiteY2" fmla="*/ 225399 h 6010806"/>
              <a:gd name="connsiteX3" fmla="*/ 6869113 w 6869113"/>
              <a:gd name="connsiteY3" fmla="*/ 241049 h 6010806"/>
              <a:gd name="connsiteX4" fmla="*/ 6833944 w 6869113"/>
              <a:gd name="connsiteY4" fmla="*/ 2812273 h 6010806"/>
              <a:gd name="connsiteX5" fmla="*/ 6830018 w 6869113"/>
              <a:gd name="connsiteY5" fmla="*/ 3883000 h 6010806"/>
              <a:gd name="connsiteX6" fmla="*/ 2583004 w 6869113"/>
              <a:gd name="connsiteY6" fmla="*/ 5934538 h 6010806"/>
              <a:gd name="connsiteX7" fmla="*/ 773723 w 6869113"/>
              <a:gd name="connsiteY7" fmla="*/ 5285842 h 6010806"/>
              <a:gd name="connsiteX8" fmla="*/ 0 w 6869113"/>
              <a:gd name="connsiteY8" fmla="*/ 3277326 h 6010806"/>
              <a:gd name="connsiteX0" fmla="*/ 0 w 6869113"/>
              <a:gd name="connsiteY0" fmla="*/ 3277326 h 5998171"/>
              <a:gd name="connsiteX1" fmla="*/ 1164511 w 6869113"/>
              <a:gd name="connsiteY1" fmla="*/ 1538384 h 5998171"/>
              <a:gd name="connsiteX2" fmla="*/ 5810110 w 6869113"/>
              <a:gd name="connsiteY2" fmla="*/ 225399 h 5998171"/>
              <a:gd name="connsiteX3" fmla="*/ 6869113 w 6869113"/>
              <a:gd name="connsiteY3" fmla="*/ 241049 h 5998171"/>
              <a:gd name="connsiteX4" fmla="*/ 6833944 w 6869113"/>
              <a:gd name="connsiteY4" fmla="*/ 2812273 h 5998171"/>
              <a:gd name="connsiteX5" fmla="*/ 6830018 w 6869113"/>
              <a:gd name="connsiteY5" fmla="*/ 3883000 h 5998171"/>
              <a:gd name="connsiteX6" fmla="*/ 2583004 w 6869113"/>
              <a:gd name="connsiteY6" fmla="*/ 5934538 h 5998171"/>
              <a:gd name="connsiteX7" fmla="*/ 773723 w 6869113"/>
              <a:gd name="connsiteY7" fmla="*/ 5285842 h 5998171"/>
              <a:gd name="connsiteX8" fmla="*/ 0 w 6869113"/>
              <a:gd name="connsiteY8" fmla="*/ 3277326 h 5998171"/>
              <a:gd name="connsiteX0" fmla="*/ 0 w 6869113"/>
              <a:gd name="connsiteY0" fmla="*/ 3277326 h 5998171"/>
              <a:gd name="connsiteX1" fmla="*/ 1164511 w 6869113"/>
              <a:gd name="connsiteY1" fmla="*/ 1526661 h 5998171"/>
              <a:gd name="connsiteX2" fmla="*/ 5810110 w 6869113"/>
              <a:gd name="connsiteY2" fmla="*/ 225399 h 5998171"/>
              <a:gd name="connsiteX3" fmla="*/ 6869113 w 6869113"/>
              <a:gd name="connsiteY3" fmla="*/ 241049 h 5998171"/>
              <a:gd name="connsiteX4" fmla="*/ 6833944 w 6869113"/>
              <a:gd name="connsiteY4" fmla="*/ 2812273 h 5998171"/>
              <a:gd name="connsiteX5" fmla="*/ 6830018 w 6869113"/>
              <a:gd name="connsiteY5" fmla="*/ 3883000 h 5998171"/>
              <a:gd name="connsiteX6" fmla="*/ 2583004 w 6869113"/>
              <a:gd name="connsiteY6" fmla="*/ 5934538 h 5998171"/>
              <a:gd name="connsiteX7" fmla="*/ 773723 w 6869113"/>
              <a:gd name="connsiteY7" fmla="*/ 5285842 h 5998171"/>
              <a:gd name="connsiteX8" fmla="*/ 0 w 6869113"/>
              <a:gd name="connsiteY8" fmla="*/ 3277326 h 5998171"/>
              <a:gd name="connsiteX0" fmla="*/ 0 w 6869113"/>
              <a:gd name="connsiteY0" fmla="*/ 3277326 h 5998171"/>
              <a:gd name="connsiteX1" fmla="*/ 1164511 w 6869113"/>
              <a:gd name="connsiteY1" fmla="*/ 1526661 h 5998171"/>
              <a:gd name="connsiteX2" fmla="*/ 5810110 w 6869113"/>
              <a:gd name="connsiteY2" fmla="*/ 225399 h 5998171"/>
              <a:gd name="connsiteX3" fmla="*/ 6869113 w 6869113"/>
              <a:gd name="connsiteY3" fmla="*/ 241049 h 5998171"/>
              <a:gd name="connsiteX4" fmla="*/ 6833944 w 6869113"/>
              <a:gd name="connsiteY4" fmla="*/ 2812273 h 5998171"/>
              <a:gd name="connsiteX5" fmla="*/ 6830018 w 6869113"/>
              <a:gd name="connsiteY5" fmla="*/ 3883000 h 5998171"/>
              <a:gd name="connsiteX6" fmla="*/ 2583004 w 6869113"/>
              <a:gd name="connsiteY6" fmla="*/ 5934538 h 5998171"/>
              <a:gd name="connsiteX7" fmla="*/ 773723 w 6869113"/>
              <a:gd name="connsiteY7" fmla="*/ 5285842 h 5998171"/>
              <a:gd name="connsiteX8" fmla="*/ 0 w 6869113"/>
              <a:gd name="connsiteY8" fmla="*/ 3277326 h 5998171"/>
              <a:gd name="connsiteX0" fmla="*/ 0 w 6869113"/>
              <a:gd name="connsiteY0" fmla="*/ 3277326 h 6009375"/>
              <a:gd name="connsiteX1" fmla="*/ 1164511 w 6869113"/>
              <a:gd name="connsiteY1" fmla="*/ 1526661 h 6009375"/>
              <a:gd name="connsiteX2" fmla="*/ 5810110 w 6869113"/>
              <a:gd name="connsiteY2" fmla="*/ 225399 h 6009375"/>
              <a:gd name="connsiteX3" fmla="*/ 6869113 w 6869113"/>
              <a:gd name="connsiteY3" fmla="*/ 241049 h 6009375"/>
              <a:gd name="connsiteX4" fmla="*/ 6833944 w 6869113"/>
              <a:gd name="connsiteY4" fmla="*/ 2812273 h 6009375"/>
              <a:gd name="connsiteX5" fmla="*/ 6830018 w 6869113"/>
              <a:gd name="connsiteY5" fmla="*/ 3883000 h 6009375"/>
              <a:gd name="connsiteX6" fmla="*/ 2583004 w 6869113"/>
              <a:gd name="connsiteY6" fmla="*/ 5934538 h 6009375"/>
              <a:gd name="connsiteX7" fmla="*/ 773723 w 6869113"/>
              <a:gd name="connsiteY7" fmla="*/ 5285842 h 6009375"/>
              <a:gd name="connsiteX8" fmla="*/ 0 w 6869113"/>
              <a:gd name="connsiteY8" fmla="*/ 3277326 h 6009375"/>
              <a:gd name="connsiteX0" fmla="*/ 0 w 6869113"/>
              <a:gd name="connsiteY0" fmla="*/ 3277326 h 6016954"/>
              <a:gd name="connsiteX1" fmla="*/ 1164511 w 6869113"/>
              <a:gd name="connsiteY1" fmla="*/ 1526661 h 6016954"/>
              <a:gd name="connsiteX2" fmla="*/ 5810110 w 6869113"/>
              <a:gd name="connsiteY2" fmla="*/ 225399 h 6016954"/>
              <a:gd name="connsiteX3" fmla="*/ 6869113 w 6869113"/>
              <a:gd name="connsiteY3" fmla="*/ 241049 h 6016954"/>
              <a:gd name="connsiteX4" fmla="*/ 6833944 w 6869113"/>
              <a:gd name="connsiteY4" fmla="*/ 2812273 h 6016954"/>
              <a:gd name="connsiteX5" fmla="*/ 6830018 w 6869113"/>
              <a:gd name="connsiteY5" fmla="*/ 3883000 h 6016954"/>
              <a:gd name="connsiteX6" fmla="*/ 2583004 w 6869113"/>
              <a:gd name="connsiteY6" fmla="*/ 5934538 h 6016954"/>
              <a:gd name="connsiteX7" fmla="*/ 773723 w 6869113"/>
              <a:gd name="connsiteY7" fmla="*/ 5285842 h 6016954"/>
              <a:gd name="connsiteX8" fmla="*/ 0 w 6869113"/>
              <a:gd name="connsiteY8" fmla="*/ 3277326 h 6016954"/>
              <a:gd name="connsiteX0" fmla="*/ 0 w 6869113"/>
              <a:gd name="connsiteY0" fmla="*/ 3059556 h 5799184"/>
              <a:gd name="connsiteX1" fmla="*/ 1164511 w 6869113"/>
              <a:gd name="connsiteY1" fmla="*/ 1308891 h 5799184"/>
              <a:gd name="connsiteX2" fmla="*/ 5810110 w 6869113"/>
              <a:gd name="connsiteY2" fmla="*/ 7629 h 5799184"/>
              <a:gd name="connsiteX3" fmla="*/ 6869113 w 6869113"/>
              <a:gd name="connsiteY3" fmla="*/ 23279 h 5799184"/>
              <a:gd name="connsiteX4" fmla="*/ 6833944 w 6869113"/>
              <a:gd name="connsiteY4" fmla="*/ 2594503 h 5799184"/>
              <a:gd name="connsiteX5" fmla="*/ 6830018 w 6869113"/>
              <a:gd name="connsiteY5" fmla="*/ 3665230 h 5799184"/>
              <a:gd name="connsiteX6" fmla="*/ 2583004 w 6869113"/>
              <a:gd name="connsiteY6" fmla="*/ 5716768 h 5799184"/>
              <a:gd name="connsiteX7" fmla="*/ 773723 w 6869113"/>
              <a:gd name="connsiteY7" fmla="*/ 5068072 h 5799184"/>
              <a:gd name="connsiteX8" fmla="*/ 0 w 6869113"/>
              <a:gd name="connsiteY8" fmla="*/ 3059556 h 5799184"/>
              <a:gd name="connsiteX0" fmla="*/ 0 w 6869113"/>
              <a:gd name="connsiteY0" fmla="*/ 3047626 h 5787254"/>
              <a:gd name="connsiteX1" fmla="*/ 1164511 w 6869113"/>
              <a:gd name="connsiteY1" fmla="*/ 1296961 h 5787254"/>
              <a:gd name="connsiteX2" fmla="*/ 5776011 w 6869113"/>
              <a:gd name="connsiteY2" fmla="*/ 52531 h 5787254"/>
              <a:gd name="connsiteX3" fmla="*/ 6869113 w 6869113"/>
              <a:gd name="connsiteY3" fmla="*/ 11349 h 5787254"/>
              <a:gd name="connsiteX4" fmla="*/ 6833944 w 6869113"/>
              <a:gd name="connsiteY4" fmla="*/ 2582573 h 5787254"/>
              <a:gd name="connsiteX5" fmla="*/ 6830018 w 6869113"/>
              <a:gd name="connsiteY5" fmla="*/ 3653300 h 5787254"/>
              <a:gd name="connsiteX6" fmla="*/ 2583004 w 6869113"/>
              <a:gd name="connsiteY6" fmla="*/ 5704838 h 5787254"/>
              <a:gd name="connsiteX7" fmla="*/ 773723 w 6869113"/>
              <a:gd name="connsiteY7" fmla="*/ 5056142 h 5787254"/>
              <a:gd name="connsiteX8" fmla="*/ 0 w 6869113"/>
              <a:gd name="connsiteY8" fmla="*/ 3047626 h 5787254"/>
              <a:gd name="connsiteX0" fmla="*/ 0 w 6891845"/>
              <a:gd name="connsiteY0" fmla="*/ 2997310 h 5736938"/>
              <a:gd name="connsiteX1" fmla="*/ 1164511 w 6891845"/>
              <a:gd name="connsiteY1" fmla="*/ 1246645 h 5736938"/>
              <a:gd name="connsiteX2" fmla="*/ 5776011 w 6891845"/>
              <a:gd name="connsiteY2" fmla="*/ 2215 h 5736938"/>
              <a:gd name="connsiteX3" fmla="*/ 6891845 w 6891845"/>
              <a:gd name="connsiteY3" fmla="*/ 29230 h 5736938"/>
              <a:gd name="connsiteX4" fmla="*/ 6833944 w 6891845"/>
              <a:gd name="connsiteY4" fmla="*/ 2532257 h 5736938"/>
              <a:gd name="connsiteX5" fmla="*/ 6830018 w 6891845"/>
              <a:gd name="connsiteY5" fmla="*/ 3602984 h 5736938"/>
              <a:gd name="connsiteX6" fmla="*/ 2583004 w 6891845"/>
              <a:gd name="connsiteY6" fmla="*/ 5654522 h 5736938"/>
              <a:gd name="connsiteX7" fmla="*/ 773723 w 6891845"/>
              <a:gd name="connsiteY7" fmla="*/ 5005826 h 5736938"/>
              <a:gd name="connsiteX8" fmla="*/ 0 w 6891845"/>
              <a:gd name="connsiteY8" fmla="*/ 2997310 h 5736938"/>
              <a:gd name="connsiteX0" fmla="*/ 0 w 6891845"/>
              <a:gd name="connsiteY0" fmla="*/ 2995139 h 5734767"/>
              <a:gd name="connsiteX1" fmla="*/ 1164511 w 6891845"/>
              <a:gd name="connsiteY1" fmla="*/ 1244474 h 5734767"/>
              <a:gd name="connsiteX2" fmla="*/ 5776011 w 6891845"/>
              <a:gd name="connsiteY2" fmla="*/ 44 h 5734767"/>
              <a:gd name="connsiteX3" fmla="*/ 6891845 w 6891845"/>
              <a:gd name="connsiteY3" fmla="*/ 27059 h 5734767"/>
              <a:gd name="connsiteX4" fmla="*/ 6833944 w 6891845"/>
              <a:gd name="connsiteY4" fmla="*/ 2530086 h 5734767"/>
              <a:gd name="connsiteX5" fmla="*/ 6830018 w 6891845"/>
              <a:gd name="connsiteY5" fmla="*/ 3600813 h 5734767"/>
              <a:gd name="connsiteX6" fmla="*/ 2583004 w 6891845"/>
              <a:gd name="connsiteY6" fmla="*/ 5652351 h 5734767"/>
              <a:gd name="connsiteX7" fmla="*/ 773723 w 6891845"/>
              <a:gd name="connsiteY7" fmla="*/ 5003655 h 5734767"/>
              <a:gd name="connsiteX8" fmla="*/ 0 w 6891845"/>
              <a:gd name="connsiteY8" fmla="*/ 2995139 h 5734767"/>
              <a:gd name="connsiteX0" fmla="*/ 0 w 6857747"/>
              <a:gd name="connsiteY0" fmla="*/ 2995139 h 5734767"/>
              <a:gd name="connsiteX1" fmla="*/ 1164511 w 6857747"/>
              <a:gd name="connsiteY1" fmla="*/ 1244474 h 5734767"/>
              <a:gd name="connsiteX2" fmla="*/ 5776011 w 6857747"/>
              <a:gd name="connsiteY2" fmla="*/ 44 h 5734767"/>
              <a:gd name="connsiteX3" fmla="*/ 6857747 w 6857747"/>
              <a:gd name="connsiteY3" fmla="*/ 27059 h 5734767"/>
              <a:gd name="connsiteX4" fmla="*/ 6833944 w 6857747"/>
              <a:gd name="connsiteY4" fmla="*/ 2530086 h 5734767"/>
              <a:gd name="connsiteX5" fmla="*/ 6830018 w 6857747"/>
              <a:gd name="connsiteY5" fmla="*/ 3600813 h 5734767"/>
              <a:gd name="connsiteX6" fmla="*/ 2583004 w 6857747"/>
              <a:gd name="connsiteY6" fmla="*/ 5652351 h 5734767"/>
              <a:gd name="connsiteX7" fmla="*/ 773723 w 6857747"/>
              <a:gd name="connsiteY7" fmla="*/ 5003655 h 5734767"/>
              <a:gd name="connsiteX8" fmla="*/ 0 w 6857747"/>
              <a:gd name="connsiteY8" fmla="*/ 2995139 h 5734767"/>
              <a:gd name="connsiteX0" fmla="*/ 0 w 6869113"/>
              <a:gd name="connsiteY0" fmla="*/ 3243059 h 5982687"/>
              <a:gd name="connsiteX1" fmla="*/ 1164511 w 6869113"/>
              <a:gd name="connsiteY1" fmla="*/ 1492394 h 5982687"/>
              <a:gd name="connsiteX2" fmla="*/ 5776011 w 6869113"/>
              <a:gd name="connsiteY2" fmla="*/ 247964 h 5982687"/>
              <a:gd name="connsiteX3" fmla="*/ 6869113 w 6869113"/>
              <a:gd name="connsiteY3" fmla="*/ 2190 h 5982687"/>
              <a:gd name="connsiteX4" fmla="*/ 6833944 w 6869113"/>
              <a:gd name="connsiteY4" fmla="*/ 2778006 h 5982687"/>
              <a:gd name="connsiteX5" fmla="*/ 6830018 w 6869113"/>
              <a:gd name="connsiteY5" fmla="*/ 3848733 h 5982687"/>
              <a:gd name="connsiteX6" fmla="*/ 2583004 w 6869113"/>
              <a:gd name="connsiteY6" fmla="*/ 5900271 h 5982687"/>
              <a:gd name="connsiteX7" fmla="*/ 773723 w 6869113"/>
              <a:gd name="connsiteY7" fmla="*/ 5251575 h 5982687"/>
              <a:gd name="connsiteX8" fmla="*/ 0 w 6869113"/>
              <a:gd name="connsiteY8" fmla="*/ 3243059 h 5982687"/>
              <a:gd name="connsiteX0" fmla="*/ 0 w 7187367"/>
              <a:gd name="connsiteY0" fmla="*/ 2995095 h 5734723"/>
              <a:gd name="connsiteX1" fmla="*/ 1164511 w 7187367"/>
              <a:gd name="connsiteY1" fmla="*/ 1244430 h 5734723"/>
              <a:gd name="connsiteX2" fmla="*/ 5776011 w 7187367"/>
              <a:gd name="connsiteY2" fmla="*/ 0 h 5734723"/>
              <a:gd name="connsiteX3" fmla="*/ 7187367 w 7187367"/>
              <a:gd name="connsiteY3" fmla="*/ 49748 h 5734723"/>
              <a:gd name="connsiteX4" fmla="*/ 6833944 w 7187367"/>
              <a:gd name="connsiteY4" fmla="*/ 2530042 h 5734723"/>
              <a:gd name="connsiteX5" fmla="*/ 6830018 w 7187367"/>
              <a:gd name="connsiteY5" fmla="*/ 3600769 h 5734723"/>
              <a:gd name="connsiteX6" fmla="*/ 2583004 w 7187367"/>
              <a:gd name="connsiteY6" fmla="*/ 5652307 h 5734723"/>
              <a:gd name="connsiteX7" fmla="*/ 773723 w 7187367"/>
              <a:gd name="connsiteY7" fmla="*/ 5003611 h 5734723"/>
              <a:gd name="connsiteX8" fmla="*/ 0 w 7187367"/>
              <a:gd name="connsiteY8" fmla="*/ 2995095 h 5734723"/>
              <a:gd name="connsiteX0" fmla="*/ 0 w 7187367"/>
              <a:gd name="connsiteY0" fmla="*/ 2995095 h 5734723"/>
              <a:gd name="connsiteX1" fmla="*/ 1164511 w 7187367"/>
              <a:gd name="connsiteY1" fmla="*/ 1244430 h 5734723"/>
              <a:gd name="connsiteX2" fmla="*/ 5776011 w 7187367"/>
              <a:gd name="connsiteY2" fmla="*/ 0 h 5734723"/>
              <a:gd name="connsiteX3" fmla="*/ 7187367 w 7187367"/>
              <a:gd name="connsiteY3" fmla="*/ 49748 h 5734723"/>
              <a:gd name="connsiteX4" fmla="*/ 6833944 w 7187367"/>
              <a:gd name="connsiteY4" fmla="*/ 2530042 h 5734723"/>
              <a:gd name="connsiteX5" fmla="*/ 6830018 w 7187367"/>
              <a:gd name="connsiteY5" fmla="*/ 3600769 h 5734723"/>
              <a:gd name="connsiteX6" fmla="*/ 2583004 w 7187367"/>
              <a:gd name="connsiteY6" fmla="*/ 5652307 h 5734723"/>
              <a:gd name="connsiteX7" fmla="*/ 773723 w 7187367"/>
              <a:gd name="connsiteY7" fmla="*/ 5003611 h 5734723"/>
              <a:gd name="connsiteX8" fmla="*/ 0 w 7187367"/>
              <a:gd name="connsiteY8" fmla="*/ 2995095 h 5734723"/>
              <a:gd name="connsiteX0" fmla="*/ 0 w 6838858"/>
              <a:gd name="connsiteY0" fmla="*/ 2995095 h 5734723"/>
              <a:gd name="connsiteX1" fmla="*/ 1164511 w 6838858"/>
              <a:gd name="connsiteY1" fmla="*/ 1244430 h 5734723"/>
              <a:gd name="connsiteX2" fmla="*/ 5776011 w 6838858"/>
              <a:gd name="connsiteY2" fmla="*/ 0 h 5734723"/>
              <a:gd name="connsiteX3" fmla="*/ 6835015 w 6838858"/>
              <a:gd name="connsiteY3" fmla="*/ 4284 h 5734723"/>
              <a:gd name="connsiteX4" fmla="*/ 6833944 w 6838858"/>
              <a:gd name="connsiteY4" fmla="*/ 2530042 h 5734723"/>
              <a:gd name="connsiteX5" fmla="*/ 6830018 w 6838858"/>
              <a:gd name="connsiteY5" fmla="*/ 3600769 h 5734723"/>
              <a:gd name="connsiteX6" fmla="*/ 2583004 w 6838858"/>
              <a:gd name="connsiteY6" fmla="*/ 5652307 h 5734723"/>
              <a:gd name="connsiteX7" fmla="*/ 773723 w 6838858"/>
              <a:gd name="connsiteY7" fmla="*/ 5003611 h 5734723"/>
              <a:gd name="connsiteX8" fmla="*/ 0 w 6838858"/>
              <a:gd name="connsiteY8" fmla="*/ 2995095 h 573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8858" h="5734723">
                <a:moveTo>
                  <a:pt x="0" y="2995095"/>
                </a:moveTo>
                <a:cubicBezTo>
                  <a:pt x="0" y="2462019"/>
                  <a:pt x="68728" y="1596123"/>
                  <a:pt x="1164511" y="1244430"/>
                </a:cubicBezTo>
                <a:cubicBezTo>
                  <a:pt x="1177321" y="1263968"/>
                  <a:pt x="4227478" y="437662"/>
                  <a:pt x="5776011" y="0"/>
                </a:cubicBezTo>
                <a:lnTo>
                  <a:pt x="6835015" y="4284"/>
                </a:lnTo>
                <a:lnTo>
                  <a:pt x="6833944" y="2530042"/>
                </a:lnTo>
                <a:cubicBezTo>
                  <a:pt x="6833944" y="3063118"/>
                  <a:pt x="6847279" y="3647661"/>
                  <a:pt x="6830018" y="3600769"/>
                </a:cubicBezTo>
                <a:cubicBezTo>
                  <a:pt x="5222870" y="4315877"/>
                  <a:pt x="2595813" y="5664029"/>
                  <a:pt x="2583004" y="5652307"/>
                </a:cubicBezTo>
                <a:cubicBezTo>
                  <a:pt x="2120266" y="5875046"/>
                  <a:pt x="1230924" y="5642194"/>
                  <a:pt x="773723" y="5003611"/>
                </a:cubicBezTo>
                <a:cubicBezTo>
                  <a:pt x="750277" y="4971059"/>
                  <a:pt x="58616" y="4246846"/>
                  <a:pt x="0" y="2995095"/>
                </a:cubicBezTo>
                <a:close/>
              </a:path>
            </a:pathLst>
          </a:custGeom>
        </p:spPr>
        <p:txBody>
          <a:bodyPr anchor="ctr" anchorCtr="0"/>
          <a:lstStyle>
            <a:lvl1pPr marL="0" indent="0" algn="ctr">
              <a:buNone/>
              <a:defRPr/>
            </a:lvl1pPr>
          </a:lstStyle>
          <a:p>
            <a:endParaRPr lang="en-US"/>
          </a:p>
        </p:txBody>
      </p:sp>
      <p:pic>
        <p:nvPicPr>
          <p:cNvPr id="8" name="Graphic 7">
            <a:extLst>
              <a:ext uri="{FF2B5EF4-FFF2-40B4-BE49-F238E27FC236}">
                <a16:creationId xmlns:a16="http://schemas.microsoft.com/office/drawing/2014/main" id="{62F4A884-95A6-43EA-E10E-F6C7C0CDCDE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63" y="371673"/>
            <a:ext cx="3337560" cy="1159199"/>
          </a:xfrm>
          <a:prstGeom prst="rect">
            <a:avLst/>
          </a:prstGeom>
        </p:spPr>
      </p:pic>
    </p:spTree>
    <p:extLst>
      <p:ext uri="{BB962C8B-B14F-4D97-AF65-F5344CB8AC3E}">
        <p14:creationId xmlns:p14="http://schemas.microsoft.com/office/powerpoint/2010/main" val="19557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Slide 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004944D-CF4E-3F4C-B4CC-D77BC15C876A}"/>
              </a:ext>
            </a:extLst>
          </p:cNvPr>
          <p:cNvSpPr>
            <a:spLocks noGrp="1"/>
          </p:cNvSpPr>
          <p:nvPr>
            <p:ph type="body" sz="quarter" idx="13" hasCustomPrompt="1"/>
          </p:nvPr>
        </p:nvSpPr>
        <p:spPr>
          <a:xfrm>
            <a:off x="812832" y="630402"/>
            <a:ext cx="10434638" cy="490904"/>
          </a:xfrm>
        </p:spPr>
        <p:txBody>
          <a:bodyPr wrap="square">
            <a:spAutoFit/>
          </a:bodyPr>
          <a:lstStyle>
            <a:lvl1pPr>
              <a:defRPr b="0">
                <a:solidFill>
                  <a:schemeClr val="tx1"/>
                </a:solidFill>
              </a:defRPr>
            </a:lvl1pPr>
            <a:lvl2pPr>
              <a:defRPr b="1">
                <a:solidFill>
                  <a:schemeClr val="accent1"/>
                </a:solidFill>
              </a:defRPr>
            </a:lvl2pPr>
            <a:lvl3pPr>
              <a:defRPr b="1">
                <a:solidFill>
                  <a:schemeClr val="accent1"/>
                </a:solidFill>
              </a:defRPr>
            </a:lvl3pPr>
            <a:lvl4pPr>
              <a:defRPr b="1">
                <a:solidFill>
                  <a:schemeClr val="accent1"/>
                </a:solidFill>
              </a:defRPr>
            </a:lvl4pPr>
            <a:lvl5pPr>
              <a:defRPr b="1">
                <a:solidFill>
                  <a:schemeClr val="accent1"/>
                </a:solidFill>
              </a:defRPr>
            </a:lvl5pPr>
          </a:lstStyle>
          <a:p>
            <a:pPr lvl="0"/>
            <a:r>
              <a:rPr lang="en-US"/>
              <a:t>Here’s a header for a content slide.</a:t>
            </a:r>
          </a:p>
        </p:txBody>
      </p:sp>
      <p:sp>
        <p:nvSpPr>
          <p:cNvPr id="11" name="Text Placeholder 10">
            <a:extLst>
              <a:ext uri="{FF2B5EF4-FFF2-40B4-BE49-F238E27FC236}">
                <a16:creationId xmlns:a16="http://schemas.microsoft.com/office/drawing/2014/main" id="{6174BFDE-54A0-134F-B2F8-D8D989E1C85E}"/>
              </a:ext>
            </a:extLst>
          </p:cNvPr>
          <p:cNvSpPr>
            <a:spLocks noGrp="1"/>
          </p:cNvSpPr>
          <p:nvPr>
            <p:ph type="body" sz="quarter" idx="14" hasCustomPrompt="1"/>
          </p:nvPr>
        </p:nvSpPr>
        <p:spPr>
          <a:xfrm>
            <a:off x="812832" y="1529583"/>
            <a:ext cx="10439400" cy="4148164"/>
          </a:xfrm>
        </p:spPr>
        <p:txBody>
          <a:bodyPr wrap="square">
            <a:noAutofit/>
          </a:bodyPr>
          <a:lstStyle>
            <a:lvl1pPr marL="0" indent="0">
              <a:buFont typeface="Arial" panose="020B0604020202020204" pitchFamily="34" charset="0"/>
              <a:buNone/>
              <a:defRPr sz="20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stStyle>
          <a:p>
            <a:pPr lvl="0"/>
            <a:r>
              <a:rPr lang="en-US"/>
              <a:t>Here is where you can add your content.</a:t>
            </a:r>
          </a:p>
        </p:txBody>
      </p:sp>
      <p:sp>
        <p:nvSpPr>
          <p:cNvPr id="15" name="Text Placeholder 8">
            <a:extLst>
              <a:ext uri="{FF2B5EF4-FFF2-40B4-BE49-F238E27FC236}">
                <a16:creationId xmlns:a16="http://schemas.microsoft.com/office/drawing/2014/main" id="{705EC892-7790-AC4F-8C01-83B0E8D1B7AA}"/>
              </a:ext>
            </a:extLst>
          </p:cNvPr>
          <p:cNvSpPr>
            <a:spLocks noGrp="1"/>
          </p:cNvSpPr>
          <p:nvPr>
            <p:ph type="body" sz="quarter" idx="16" hasCustomPrompt="1"/>
          </p:nvPr>
        </p:nvSpPr>
        <p:spPr>
          <a:xfrm>
            <a:off x="8197259" y="6448609"/>
            <a:ext cx="3178068" cy="220445"/>
          </a:xfrm>
        </p:spPr>
        <p:txBody>
          <a:bodyPr wrap="square" anchor="ctr">
            <a:spAutoFit/>
          </a:bodyPr>
          <a:lstStyle>
            <a:lvl1pPr algn="r">
              <a:defRPr sz="850">
                <a:solidFill>
                  <a:schemeClr val="bg2">
                    <a:lumMod val="90000"/>
                  </a:schemeClr>
                </a:solidFill>
              </a:defRPr>
            </a:lvl1pPr>
            <a:lvl2pPr>
              <a:defRPr sz="1050">
                <a:solidFill>
                  <a:schemeClr val="accent1"/>
                </a:solidFill>
              </a:defRPr>
            </a:lvl2pPr>
            <a:lvl3pPr>
              <a:defRPr sz="1000">
                <a:solidFill>
                  <a:schemeClr val="accent1"/>
                </a:solidFill>
              </a:defRPr>
            </a:lvl3pPr>
            <a:lvl4pPr>
              <a:defRPr sz="900">
                <a:solidFill>
                  <a:schemeClr val="accent1"/>
                </a:solidFill>
              </a:defRPr>
            </a:lvl4pPr>
            <a:lvl5pPr>
              <a:defRPr sz="900">
                <a:solidFill>
                  <a:schemeClr val="accent1"/>
                </a:solidFill>
              </a:defRPr>
            </a:lvl5pPr>
          </a:lstStyle>
          <a:p>
            <a:pPr lvl="0"/>
            <a:fld id="{E9D1E257-498D-3542-9680-B1D2254B2817}" type="slidenum">
              <a:rPr lang="en-US" smtClean="0"/>
              <a:t>‹#›</a:t>
            </a:fld>
            <a:endParaRPr lang="en-US"/>
          </a:p>
        </p:txBody>
      </p:sp>
      <p:sp>
        <p:nvSpPr>
          <p:cNvPr id="7" name="Rectangle 6">
            <a:extLst>
              <a:ext uri="{FF2B5EF4-FFF2-40B4-BE49-F238E27FC236}">
                <a16:creationId xmlns:a16="http://schemas.microsoft.com/office/drawing/2014/main" id="{EF3E9B14-6BAB-D549-824E-2C3D928B7244}"/>
              </a:ext>
            </a:extLst>
          </p:cNvPr>
          <p:cNvSpPr/>
          <p:nvPr userDrawn="1"/>
        </p:nvSpPr>
        <p:spPr>
          <a:xfrm>
            <a:off x="914400" y="1121306"/>
            <a:ext cx="1639614" cy="457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2FC1D2A-7481-8A15-A4CB-C43ABA6D1199}"/>
              </a:ext>
            </a:extLst>
          </p:cNvPr>
          <p:cNvSpPr/>
          <p:nvPr userDrawn="1"/>
        </p:nvSpPr>
        <p:spPr>
          <a:xfrm>
            <a:off x="1820779" y="6448609"/>
            <a:ext cx="348916" cy="1888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00285817-1C02-10B8-AB57-D2A78DC5DC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2275" b="78249"/>
          <a:stretch/>
        </p:blipFill>
        <p:spPr>
          <a:xfrm>
            <a:off x="10870278" y="147563"/>
            <a:ext cx="1112520" cy="490905"/>
          </a:xfrm>
          <a:prstGeom prst="rect">
            <a:avLst/>
          </a:prstGeom>
        </p:spPr>
      </p:pic>
    </p:spTree>
    <p:extLst>
      <p:ext uri="{BB962C8B-B14F-4D97-AF65-F5344CB8AC3E}">
        <p14:creationId xmlns:p14="http://schemas.microsoft.com/office/powerpoint/2010/main" val="22921933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 name="Picture 1" descr="A blue background with a white circle&#10;&#10;Description automatically generated">
            <a:extLst>
              <a:ext uri="{FF2B5EF4-FFF2-40B4-BE49-F238E27FC236}">
                <a16:creationId xmlns:a16="http://schemas.microsoft.com/office/drawing/2014/main" id="{56510452-643C-DFC1-CD79-18AB3621CC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FFFD38ED-C1D1-C5C2-E9CF-BD3FC4C04EBA}"/>
              </a:ext>
            </a:extLst>
          </p:cNvPr>
          <p:cNvSpPr>
            <a:spLocks noGrp="1"/>
          </p:cNvSpPr>
          <p:nvPr>
            <p:ph type="ctrTitle" hasCustomPrompt="1"/>
          </p:nvPr>
        </p:nvSpPr>
        <p:spPr>
          <a:xfrm>
            <a:off x="1480281" y="1925347"/>
            <a:ext cx="9231437" cy="639696"/>
          </a:xfrm>
        </p:spPr>
        <p:txBody>
          <a:bodyPr anchor="t" anchorCtr="0"/>
          <a:lstStyle>
            <a:lvl1pPr algn="ctr">
              <a:defRPr sz="6000" b="1" i="0">
                <a:solidFill>
                  <a:schemeClr val="bg1"/>
                </a:solidFill>
                <a:latin typeface="Bogle" panose="020B0503020203060203" pitchFamily="34" charset="77"/>
              </a:defRPr>
            </a:lvl1pPr>
          </a:lstStyle>
          <a:p>
            <a:r>
              <a:rPr lang="en-US"/>
              <a:t>Click to edit master title</a:t>
            </a:r>
          </a:p>
        </p:txBody>
      </p:sp>
      <p:sp>
        <p:nvSpPr>
          <p:cNvPr id="19" name="Text Placeholder 2">
            <a:extLst>
              <a:ext uri="{FF2B5EF4-FFF2-40B4-BE49-F238E27FC236}">
                <a16:creationId xmlns:a16="http://schemas.microsoft.com/office/drawing/2014/main" id="{423779D8-B287-8AB7-03CF-4390C3A38A1D}"/>
              </a:ext>
            </a:extLst>
          </p:cNvPr>
          <p:cNvSpPr>
            <a:spLocks noGrp="1"/>
          </p:cNvSpPr>
          <p:nvPr>
            <p:ph type="body" idx="1" hasCustomPrompt="1"/>
          </p:nvPr>
        </p:nvSpPr>
        <p:spPr>
          <a:xfrm>
            <a:off x="3993620" y="2886526"/>
            <a:ext cx="4204758" cy="365126"/>
          </a:xfrm>
        </p:spPr>
        <p:txBody>
          <a:bodyPr>
            <a:noAutofit/>
          </a:bodyPr>
          <a:lstStyle>
            <a:lvl1pPr marL="0" indent="0" algn="ctr">
              <a:buNone/>
              <a:defRPr sz="1800" b="0" i="0">
                <a:solidFill>
                  <a:schemeClr val="bg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Subtitle</a:t>
            </a:r>
          </a:p>
        </p:txBody>
      </p:sp>
      <p:pic>
        <p:nvPicPr>
          <p:cNvPr id="8" name="Graphic 7">
            <a:extLst>
              <a:ext uri="{FF2B5EF4-FFF2-40B4-BE49-F238E27FC236}">
                <a16:creationId xmlns:a16="http://schemas.microsoft.com/office/drawing/2014/main" id="{62F4A884-95A6-43EA-E10E-F6C7C0CDCDE5}"/>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5222448" y="3511670"/>
            <a:ext cx="1765956" cy="2184235"/>
          </a:xfrm>
          <a:prstGeom prst="rect">
            <a:avLst/>
          </a:prstGeom>
          <a:effectLst>
            <a:reflection blurRad="6350" stA="25000" endPos="32797" dir="5400000" sy="-100000" algn="bl" rotWithShape="0"/>
          </a:effectLst>
        </p:spPr>
      </p:pic>
      <p:sp>
        <p:nvSpPr>
          <p:cNvPr id="5" name="Text Placeholder 2">
            <a:extLst>
              <a:ext uri="{FF2B5EF4-FFF2-40B4-BE49-F238E27FC236}">
                <a16:creationId xmlns:a16="http://schemas.microsoft.com/office/drawing/2014/main" id="{7ED920EE-8D8E-66DE-0134-54B248DB327B}"/>
              </a:ext>
            </a:extLst>
          </p:cNvPr>
          <p:cNvSpPr>
            <a:spLocks noGrp="1"/>
          </p:cNvSpPr>
          <p:nvPr>
            <p:ph type="body" idx="10" hasCustomPrompt="1"/>
          </p:nvPr>
        </p:nvSpPr>
        <p:spPr>
          <a:xfrm>
            <a:off x="3993620" y="1443263"/>
            <a:ext cx="4204758" cy="365126"/>
          </a:xfrm>
        </p:spPr>
        <p:txBody>
          <a:bodyPr>
            <a:noAutofit/>
          </a:bodyPr>
          <a:lstStyle>
            <a:lvl1pPr marL="0" indent="0" algn="ctr">
              <a:buNone/>
              <a:defRPr sz="1050" b="1" i="0" spc="300">
                <a:solidFill>
                  <a:schemeClr val="bg1"/>
                </a:solidFill>
                <a:latin typeface="Bogle" panose="020B05030202030602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DATE OR EVENT</a:t>
            </a:r>
          </a:p>
        </p:txBody>
      </p:sp>
    </p:spTree>
    <p:extLst>
      <p:ext uri="{BB962C8B-B14F-4D97-AF65-F5344CB8AC3E}">
        <p14:creationId xmlns:p14="http://schemas.microsoft.com/office/powerpoint/2010/main" val="2194822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A blue background with a white circle&#10;&#10;Description automatically generated">
            <a:extLst>
              <a:ext uri="{FF2B5EF4-FFF2-40B4-BE49-F238E27FC236}">
                <a16:creationId xmlns:a16="http://schemas.microsoft.com/office/drawing/2014/main" id="{70A9F04F-0628-9DF7-D6EB-E18B4EF49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p:txBody>
          <a:bodyPr>
            <a:noAutofit/>
          </a:bodyPr>
          <a:lstStyle>
            <a:lvl1pPr>
              <a:buClr>
                <a:srgbClr val="FFC021"/>
              </a:buClr>
              <a:defRPr>
                <a:solidFill>
                  <a:schemeClr val="bg1"/>
                </a:solidFill>
                <a:latin typeface="Bogle" panose="020B0503020203060203" pitchFamily="34" charset="77"/>
              </a:defRPr>
            </a:lvl1pPr>
            <a:lvl2pPr>
              <a:buClr>
                <a:srgbClr val="FFC021"/>
              </a:buClr>
              <a:defRPr>
                <a:solidFill>
                  <a:schemeClr val="bg1"/>
                </a:solidFill>
                <a:latin typeface="Bogle" panose="020B0503020203060203" pitchFamily="34" charset="77"/>
              </a:defRPr>
            </a:lvl2pPr>
            <a:lvl3pPr>
              <a:buClr>
                <a:srgbClr val="FFC021"/>
              </a:buClr>
              <a:defRPr>
                <a:solidFill>
                  <a:schemeClr val="bg1"/>
                </a:solidFill>
                <a:latin typeface="Bogle" panose="020B0503020203060203" pitchFamily="34" charset="77"/>
              </a:defRPr>
            </a:lvl3pPr>
            <a:lvl4pPr>
              <a:buClr>
                <a:srgbClr val="FFC021"/>
              </a:buClr>
              <a:defRPr>
                <a:solidFill>
                  <a:schemeClr val="bg1"/>
                </a:solidFill>
                <a:latin typeface="Bogle" panose="020B0503020203060203" pitchFamily="34" charset="77"/>
              </a:defRPr>
            </a:lvl4pPr>
            <a:lvl5pPr>
              <a:buClr>
                <a:srgbClr val="FFC021"/>
              </a:buClr>
              <a:defRPr>
                <a:solidFill>
                  <a:schemeClr val="bg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779436"/>
            <a:ext cx="11013056" cy="552660"/>
          </a:xfrm>
        </p:spPr>
        <p:txBody>
          <a:bodyPr tIns="0" bIns="0"/>
          <a:lstStyle>
            <a:lvl1pPr>
              <a:defRPr sz="3200" b="0" spc="-70" baseline="0">
                <a:solidFill>
                  <a:schemeClr val="bg1"/>
                </a:solidFill>
                <a:latin typeface="Bogle" panose="020B0503020203060203" pitchFamily="34" charset="77"/>
              </a:defRPr>
            </a:lvl1pPr>
          </a:lstStyle>
          <a:p>
            <a:r>
              <a:rPr lang="en-US"/>
              <a:t>Click to edit Master title style</a:t>
            </a:r>
          </a:p>
        </p:txBody>
      </p:sp>
      <p:sp>
        <p:nvSpPr>
          <p:cNvPr id="15" name="Text Placeholder 10">
            <a:extLst>
              <a:ext uri="{FF2B5EF4-FFF2-40B4-BE49-F238E27FC236}">
                <a16:creationId xmlns:a16="http://schemas.microsoft.com/office/drawing/2014/main" id="{272FD146-0231-DB4A-AD06-C78D5A2EE861}"/>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bg1"/>
                </a:solidFill>
              </a:defRPr>
            </a:lvl1pPr>
          </a:lstStyle>
          <a:p>
            <a:pPr lvl="0"/>
            <a:r>
              <a:rPr lang="en-US"/>
              <a:t>HEADING</a:t>
            </a:r>
          </a:p>
        </p:txBody>
      </p:sp>
      <p:sp>
        <p:nvSpPr>
          <p:cNvPr id="10" name="Footer Placeholder 4">
            <a:extLst>
              <a:ext uri="{FF2B5EF4-FFF2-40B4-BE49-F238E27FC236}">
                <a16:creationId xmlns:a16="http://schemas.microsoft.com/office/drawing/2014/main" id="{E94606D0-AC15-234F-810B-B962DDF45D2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1" name="Slide Number Placeholder 5">
            <a:extLst>
              <a:ext uri="{FF2B5EF4-FFF2-40B4-BE49-F238E27FC236}">
                <a16:creationId xmlns:a16="http://schemas.microsoft.com/office/drawing/2014/main" id="{7743B367-99D9-3B4C-A2F8-5479D2A3A03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16" name="Graphic 15">
            <a:extLst>
              <a:ext uri="{FF2B5EF4-FFF2-40B4-BE49-F238E27FC236}">
                <a16:creationId xmlns:a16="http://schemas.microsoft.com/office/drawing/2014/main" id="{5FA78AD3-BBEB-A117-ECA2-F812C4052290}"/>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11327277" y="5807170"/>
            <a:ext cx="550501" cy="680892"/>
          </a:xfrm>
          <a:prstGeom prst="rect">
            <a:avLst/>
          </a:prstGeom>
          <a:effectLst>
            <a:reflection blurRad="6350" stA="41227" endPos="32797" dir="5400000" sy="-100000" algn="bl" rotWithShape="0"/>
          </a:effectLst>
        </p:spPr>
      </p:pic>
    </p:spTree>
    <p:extLst>
      <p:ext uri="{BB962C8B-B14F-4D97-AF65-F5344CB8AC3E}">
        <p14:creationId xmlns:p14="http://schemas.microsoft.com/office/powerpoint/2010/main" val="766743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bg1"/>
        </a:solidFill>
        <a:effectLst/>
      </p:bgPr>
    </p:bg>
    <p:spTree>
      <p:nvGrpSpPr>
        <p:cNvPr id="1" name=""/>
        <p:cNvGrpSpPr/>
        <p:nvPr/>
      </p:nvGrpSpPr>
      <p:grpSpPr>
        <a:xfrm>
          <a:off x="0" y="0"/>
          <a:ext cx="0" cy="0"/>
          <a:chOff x="0" y="0"/>
          <a:chExt cx="0" cy="0"/>
        </a:xfrm>
      </p:grpSpPr>
      <p:pic>
        <p:nvPicPr>
          <p:cNvPr id="4" name="Picture 3" descr="A blue background with a white circle&#10;&#10;Description automatically generated">
            <a:extLst>
              <a:ext uri="{FF2B5EF4-FFF2-40B4-BE49-F238E27FC236}">
                <a16:creationId xmlns:a16="http://schemas.microsoft.com/office/drawing/2014/main" id="{24D3BA20-0110-58C0-F6B9-D7CFA9DC2E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a:xfrm>
            <a:off x="589472" y="1825625"/>
            <a:ext cx="6895061" cy="4351338"/>
          </a:xfrm>
        </p:spPr>
        <p:txBody>
          <a:bodyPr>
            <a:noAutofit/>
          </a:bodyPr>
          <a:lstStyle>
            <a:lvl1pPr>
              <a:buClr>
                <a:srgbClr val="FFC021"/>
              </a:buClr>
              <a:defRPr b="0">
                <a:solidFill>
                  <a:schemeClr val="bg1"/>
                </a:solidFill>
                <a:latin typeface="Bogle" panose="020B0503020203060203" pitchFamily="34" charset="77"/>
              </a:defRPr>
            </a:lvl1pPr>
            <a:lvl2pPr>
              <a:buClr>
                <a:srgbClr val="FFC021"/>
              </a:buClr>
              <a:defRPr b="0">
                <a:solidFill>
                  <a:schemeClr val="bg1"/>
                </a:solidFill>
                <a:latin typeface="Bogle" panose="020B0503020203060203" pitchFamily="34" charset="77"/>
              </a:defRPr>
            </a:lvl2pPr>
            <a:lvl3pPr>
              <a:buClr>
                <a:srgbClr val="FFC021"/>
              </a:buClr>
              <a:defRPr b="0">
                <a:solidFill>
                  <a:schemeClr val="bg1"/>
                </a:solidFill>
                <a:latin typeface="Bogle" panose="020B0503020203060203" pitchFamily="34" charset="77"/>
              </a:defRPr>
            </a:lvl3pPr>
            <a:lvl4pPr>
              <a:buClr>
                <a:srgbClr val="FFC021"/>
              </a:buClr>
              <a:defRPr b="0">
                <a:solidFill>
                  <a:schemeClr val="bg1"/>
                </a:solidFill>
                <a:latin typeface="Bogle" panose="020B0503020203060203" pitchFamily="34" charset="77"/>
              </a:defRPr>
            </a:lvl4pPr>
            <a:lvl5pPr>
              <a:buClr>
                <a:srgbClr val="FFC021"/>
              </a:buClr>
              <a:defRPr b="0">
                <a:solidFill>
                  <a:schemeClr val="bg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779436"/>
            <a:ext cx="11013056" cy="552660"/>
          </a:xfrm>
        </p:spPr>
        <p:txBody>
          <a:bodyPr tIns="0" bIns="0"/>
          <a:lstStyle>
            <a:lvl1pPr>
              <a:defRPr sz="3200" b="0" spc="-70" baseline="0">
                <a:solidFill>
                  <a:schemeClr val="bg1"/>
                </a:solidFill>
                <a:latin typeface="Bogle" panose="020B0503020203060203" pitchFamily="34" charset="77"/>
              </a:defRPr>
            </a:lvl1pPr>
          </a:lstStyle>
          <a:p>
            <a:r>
              <a:rPr lang="en-US"/>
              <a:t>Click to edit Master title style</a:t>
            </a:r>
          </a:p>
        </p:txBody>
      </p:sp>
      <p:sp>
        <p:nvSpPr>
          <p:cNvPr id="15" name="Text Placeholder 10">
            <a:extLst>
              <a:ext uri="{FF2B5EF4-FFF2-40B4-BE49-F238E27FC236}">
                <a16:creationId xmlns:a16="http://schemas.microsoft.com/office/drawing/2014/main" id="{272FD146-0231-DB4A-AD06-C78D5A2EE861}"/>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bg1"/>
                </a:solidFill>
              </a:defRPr>
            </a:lvl1pPr>
          </a:lstStyle>
          <a:p>
            <a:pPr lvl="0"/>
            <a:r>
              <a:rPr lang="en-US"/>
              <a:t>HEADING</a:t>
            </a:r>
          </a:p>
        </p:txBody>
      </p:sp>
      <p:sp>
        <p:nvSpPr>
          <p:cNvPr id="10" name="Footer Placeholder 4">
            <a:extLst>
              <a:ext uri="{FF2B5EF4-FFF2-40B4-BE49-F238E27FC236}">
                <a16:creationId xmlns:a16="http://schemas.microsoft.com/office/drawing/2014/main" id="{E94606D0-AC15-234F-810B-B962DDF45D2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1" name="Slide Number Placeholder 5">
            <a:extLst>
              <a:ext uri="{FF2B5EF4-FFF2-40B4-BE49-F238E27FC236}">
                <a16:creationId xmlns:a16="http://schemas.microsoft.com/office/drawing/2014/main" id="{7743B367-99D9-3B4C-A2F8-5479D2A3A03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
        <p:nvSpPr>
          <p:cNvPr id="8" name="Picture Placeholder 7">
            <a:extLst>
              <a:ext uri="{FF2B5EF4-FFF2-40B4-BE49-F238E27FC236}">
                <a16:creationId xmlns:a16="http://schemas.microsoft.com/office/drawing/2014/main" id="{F0C16AA1-AEC8-B8A8-6DF7-D45F1253A8F4}"/>
              </a:ext>
            </a:extLst>
          </p:cNvPr>
          <p:cNvSpPr>
            <a:spLocks noGrp="1"/>
          </p:cNvSpPr>
          <p:nvPr>
            <p:ph type="pic" sz="quarter" idx="14"/>
          </p:nvPr>
        </p:nvSpPr>
        <p:spPr>
          <a:xfrm>
            <a:off x="7985386" y="1312098"/>
            <a:ext cx="4227162" cy="4233803"/>
          </a:xfrm>
          <a:custGeom>
            <a:avLst/>
            <a:gdLst>
              <a:gd name="connsiteX0" fmla="*/ 0 w 4351340"/>
              <a:gd name="connsiteY0" fmla="*/ 725238 h 4351339"/>
              <a:gd name="connsiteX1" fmla="*/ 725238 w 4351340"/>
              <a:gd name="connsiteY1" fmla="*/ 0 h 4351339"/>
              <a:gd name="connsiteX2" fmla="*/ 3626102 w 4351340"/>
              <a:gd name="connsiteY2" fmla="*/ 0 h 4351339"/>
              <a:gd name="connsiteX3" fmla="*/ 4351340 w 4351340"/>
              <a:gd name="connsiteY3" fmla="*/ 725238 h 4351339"/>
              <a:gd name="connsiteX4" fmla="*/ 4351340 w 4351340"/>
              <a:gd name="connsiteY4" fmla="*/ 3626101 h 4351339"/>
              <a:gd name="connsiteX5" fmla="*/ 3626102 w 4351340"/>
              <a:gd name="connsiteY5" fmla="*/ 4351339 h 4351339"/>
              <a:gd name="connsiteX6" fmla="*/ 725238 w 4351340"/>
              <a:gd name="connsiteY6" fmla="*/ 4351339 h 4351339"/>
              <a:gd name="connsiteX7" fmla="*/ 0 w 4351340"/>
              <a:gd name="connsiteY7" fmla="*/ 3626101 h 4351339"/>
              <a:gd name="connsiteX8" fmla="*/ 0 w 4351340"/>
              <a:gd name="connsiteY8" fmla="*/ 725238 h 4351339"/>
              <a:gd name="connsiteX0" fmla="*/ 0 w 4351340"/>
              <a:gd name="connsiteY0" fmla="*/ 725375 h 4351476"/>
              <a:gd name="connsiteX1" fmla="*/ 725238 w 4351340"/>
              <a:gd name="connsiteY1" fmla="*/ 137 h 4351476"/>
              <a:gd name="connsiteX2" fmla="*/ 3626102 w 4351340"/>
              <a:gd name="connsiteY2" fmla="*/ 137 h 4351476"/>
              <a:gd name="connsiteX3" fmla="*/ 4351340 w 4351340"/>
              <a:gd name="connsiteY3" fmla="*/ 725375 h 4351476"/>
              <a:gd name="connsiteX4" fmla="*/ 4351340 w 4351340"/>
              <a:gd name="connsiteY4" fmla="*/ 3626238 h 4351476"/>
              <a:gd name="connsiteX5" fmla="*/ 3626102 w 4351340"/>
              <a:gd name="connsiteY5" fmla="*/ 4351476 h 4351476"/>
              <a:gd name="connsiteX6" fmla="*/ 725238 w 4351340"/>
              <a:gd name="connsiteY6" fmla="*/ 4351476 h 4351476"/>
              <a:gd name="connsiteX7" fmla="*/ 0 w 4351340"/>
              <a:gd name="connsiteY7" fmla="*/ 3626238 h 4351476"/>
              <a:gd name="connsiteX8" fmla="*/ 0 w 4351340"/>
              <a:gd name="connsiteY8" fmla="*/ 725375 h 4351476"/>
              <a:gd name="connsiteX0" fmla="*/ 0 w 4351340"/>
              <a:gd name="connsiteY0" fmla="*/ 725301 h 4351402"/>
              <a:gd name="connsiteX1" fmla="*/ 725238 w 4351340"/>
              <a:gd name="connsiteY1" fmla="*/ 63 h 4351402"/>
              <a:gd name="connsiteX2" fmla="*/ 3626102 w 4351340"/>
              <a:gd name="connsiteY2" fmla="*/ 63 h 4351402"/>
              <a:gd name="connsiteX3" fmla="*/ 4351340 w 4351340"/>
              <a:gd name="connsiteY3" fmla="*/ 725301 h 4351402"/>
              <a:gd name="connsiteX4" fmla="*/ 4351340 w 4351340"/>
              <a:gd name="connsiteY4" fmla="*/ 3626164 h 4351402"/>
              <a:gd name="connsiteX5" fmla="*/ 3626102 w 4351340"/>
              <a:gd name="connsiteY5" fmla="*/ 4351402 h 4351402"/>
              <a:gd name="connsiteX6" fmla="*/ 725238 w 4351340"/>
              <a:gd name="connsiteY6" fmla="*/ 4351402 h 4351402"/>
              <a:gd name="connsiteX7" fmla="*/ 0 w 4351340"/>
              <a:gd name="connsiteY7" fmla="*/ 3626164 h 4351402"/>
              <a:gd name="connsiteX8" fmla="*/ 0 w 4351340"/>
              <a:gd name="connsiteY8" fmla="*/ 725301 h 4351402"/>
              <a:gd name="connsiteX0" fmla="*/ 0 w 4359199"/>
              <a:gd name="connsiteY0" fmla="*/ 725238 h 4351339"/>
              <a:gd name="connsiteX1" fmla="*/ 725238 w 4359199"/>
              <a:gd name="connsiteY1" fmla="*/ 0 h 4351339"/>
              <a:gd name="connsiteX2" fmla="*/ 4359199 w 4359199"/>
              <a:gd name="connsiteY2" fmla="*/ 7883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4359198 w 4359199"/>
              <a:gd name="connsiteY5" fmla="*/ 4343456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563039 h 4351339"/>
              <a:gd name="connsiteX5" fmla="*/ 4359198 w 4359199"/>
              <a:gd name="connsiteY5" fmla="*/ 4343456 h 4351339"/>
              <a:gd name="connsiteX6" fmla="*/ 725238 w 4359199"/>
              <a:gd name="connsiteY6" fmla="*/ 4351339 h 4351339"/>
              <a:gd name="connsiteX7" fmla="*/ 0 w 4359199"/>
              <a:gd name="connsiteY7" fmla="*/ 3626101 h 4351339"/>
              <a:gd name="connsiteX8" fmla="*/ 0 w 4359199"/>
              <a:gd name="connsiteY8" fmla="*/ 725238 h 4351339"/>
              <a:gd name="connsiteX0" fmla="*/ 0 w 4553079"/>
              <a:gd name="connsiteY0" fmla="*/ 764113 h 4390214"/>
              <a:gd name="connsiteX1" fmla="*/ 1710583 w 4553079"/>
              <a:gd name="connsiteY1" fmla="*/ 46758 h 4390214"/>
              <a:gd name="connsiteX2" fmla="*/ 4359199 w 4553079"/>
              <a:gd name="connsiteY2" fmla="*/ 54641 h 4390214"/>
              <a:gd name="connsiteX3" fmla="*/ 4351340 w 4553079"/>
              <a:gd name="connsiteY3" fmla="*/ 764113 h 4390214"/>
              <a:gd name="connsiteX4" fmla="*/ 4351340 w 4553079"/>
              <a:gd name="connsiteY4" fmla="*/ 3601914 h 4390214"/>
              <a:gd name="connsiteX5" fmla="*/ 4359198 w 4553079"/>
              <a:gd name="connsiteY5" fmla="*/ 4382331 h 4390214"/>
              <a:gd name="connsiteX6" fmla="*/ 725238 w 4553079"/>
              <a:gd name="connsiteY6" fmla="*/ 4390214 h 4390214"/>
              <a:gd name="connsiteX7" fmla="*/ 0 w 4553079"/>
              <a:gd name="connsiteY7" fmla="*/ 3664976 h 4390214"/>
              <a:gd name="connsiteX8" fmla="*/ 0 w 4553079"/>
              <a:gd name="connsiteY8" fmla="*/ 764113 h 4390214"/>
              <a:gd name="connsiteX0" fmla="*/ 0 w 4553079"/>
              <a:gd name="connsiteY0" fmla="*/ 762318 h 4388419"/>
              <a:gd name="connsiteX1" fmla="*/ 1710583 w 4553079"/>
              <a:gd name="connsiteY1" fmla="*/ 44963 h 4388419"/>
              <a:gd name="connsiteX2" fmla="*/ 4359199 w 4553079"/>
              <a:gd name="connsiteY2" fmla="*/ 52846 h 4388419"/>
              <a:gd name="connsiteX3" fmla="*/ 4351340 w 4553079"/>
              <a:gd name="connsiteY3" fmla="*/ 762318 h 4388419"/>
              <a:gd name="connsiteX4" fmla="*/ 4351340 w 4553079"/>
              <a:gd name="connsiteY4" fmla="*/ 3600119 h 4388419"/>
              <a:gd name="connsiteX5" fmla="*/ 4359198 w 4553079"/>
              <a:gd name="connsiteY5" fmla="*/ 4380536 h 4388419"/>
              <a:gd name="connsiteX6" fmla="*/ 725238 w 4553079"/>
              <a:gd name="connsiteY6" fmla="*/ 4388419 h 4388419"/>
              <a:gd name="connsiteX7" fmla="*/ 0 w 4553079"/>
              <a:gd name="connsiteY7" fmla="*/ 3663181 h 4388419"/>
              <a:gd name="connsiteX8" fmla="*/ 0 w 4553079"/>
              <a:gd name="connsiteY8" fmla="*/ 762318 h 4388419"/>
              <a:gd name="connsiteX0" fmla="*/ 0 w 4359222"/>
              <a:gd name="connsiteY0" fmla="*/ 717355 h 4343456"/>
              <a:gd name="connsiteX1" fmla="*/ 1710583 w 4359222"/>
              <a:gd name="connsiteY1" fmla="*/ 0 h 4343456"/>
              <a:gd name="connsiteX2" fmla="*/ 4359199 w 4359222"/>
              <a:gd name="connsiteY2" fmla="*/ 7883 h 4343456"/>
              <a:gd name="connsiteX3" fmla="*/ 4351340 w 4359222"/>
              <a:gd name="connsiteY3" fmla="*/ 717355 h 4343456"/>
              <a:gd name="connsiteX4" fmla="*/ 4351340 w 4359222"/>
              <a:gd name="connsiteY4" fmla="*/ 3555156 h 4343456"/>
              <a:gd name="connsiteX5" fmla="*/ 4359198 w 4359222"/>
              <a:gd name="connsiteY5" fmla="*/ 4335573 h 4343456"/>
              <a:gd name="connsiteX6" fmla="*/ 725238 w 4359222"/>
              <a:gd name="connsiteY6" fmla="*/ 4343456 h 4343456"/>
              <a:gd name="connsiteX7" fmla="*/ 0 w 4359222"/>
              <a:gd name="connsiteY7" fmla="*/ 3618218 h 4343456"/>
              <a:gd name="connsiteX8" fmla="*/ 0 w 4359222"/>
              <a:gd name="connsiteY8" fmla="*/ 717355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15766 w 4374988"/>
              <a:gd name="connsiteY7" fmla="*/ 3618218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15766 w 4374988"/>
              <a:gd name="connsiteY7" fmla="*/ 3618218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7883 w 4374988"/>
              <a:gd name="connsiteY7" fmla="*/ 2144142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2349087 w 4374988"/>
              <a:gd name="connsiteY6" fmla="*/ 4343456 h 4343456"/>
              <a:gd name="connsiteX7" fmla="*/ 7883 w 4374988"/>
              <a:gd name="connsiteY7" fmla="*/ 2144142 h 4343456"/>
              <a:gd name="connsiteX8" fmla="*/ 0 w 4374988"/>
              <a:gd name="connsiteY8" fmla="*/ 2128369 h 4343456"/>
              <a:gd name="connsiteX0" fmla="*/ 0 w 4519803"/>
              <a:gd name="connsiteY0" fmla="*/ 2170780 h 4385867"/>
              <a:gd name="connsiteX1" fmla="*/ 2388500 w 4519803"/>
              <a:gd name="connsiteY1" fmla="*/ 50294 h 4385867"/>
              <a:gd name="connsiteX2" fmla="*/ 4374965 w 4519803"/>
              <a:gd name="connsiteY2" fmla="*/ 50294 h 4385867"/>
              <a:gd name="connsiteX3" fmla="*/ 4367106 w 4519803"/>
              <a:gd name="connsiteY3" fmla="*/ 759766 h 4385867"/>
              <a:gd name="connsiteX4" fmla="*/ 4367106 w 4519803"/>
              <a:gd name="connsiteY4" fmla="*/ 3597567 h 4385867"/>
              <a:gd name="connsiteX5" fmla="*/ 4374964 w 4519803"/>
              <a:gd name="connsiteY5" fmla="*/ 4377984 h 4385867"/>
              <a:gd name="connsiteX6" fmla="*/ 2349087 w 4519803"/>
              <a:gd name="connsiteY6" fmla="*/ 4385867 h 4385867"/>
              <a:gd name="connsiteX7" fmla="*/ 7883 w 4519803"/>
              <a:gd name="connsiteY7" fmla="*/ 2186553 h 4385867"/>
              <a:gd name="connsiteX8" fmla="*/ 0 w 4519803"/>
              <a:gd name="connsiteY8" fmla="*/ 2170780 h 4385867"/>
              <a:gd name="connsiteX0" fmla="*/ 0 w 4519803"/>
              <a:gd name="connsiteY0" fmla="*/ 2170780 h 4385867"/>
              <a:gd name="connsiteX1" fmla="*/ 2388500 w 4519803"/>
              <a:gd name="connsiteY1" fmla="*/ 50294 h 4385867"/>
              <a:gd name="connsiteX2" fmla="*/ 4374965 w 4519803"/>
              <a:gd name="connsiteY2" fmla="*/ 50294 h 4385867"/>
              <a:gd name="connsiteX3" fmla="*/ 4367106 w 4519803"/>
              <a:gd name="connsiteY3" fmla="*/ 759766 h 4385867"/>
              <a:gd name="connsiteX4" fmla="*/ 4367106 w 4519803"/>
              <a:gd name="connsiteY4" fmla="*/ 3597567 h 4385867"/>
              <a:gd name="connsiteX5" fmla="*/ 4374964 w 4519803"/>
              <a:gd name="connsiteY5" fmla="*/ 4377984 h 4385867"/>
              <a:gd name="connsiteX6" fmla="*/ 2349087 w 4519803"/>
              <a:gd name="connsiteY6" fmla="*/ 4385867 h 4385867"/>
              <a:gd name="connsiteX7" fmla="*/ 7883 w 4519803"/>
              <a:gd name="connsiteY7" fmla="*/ 2186553 h 4385867"/>
              <a:gd name="connsiteX8" fmla="*/ 0 w 4519803"/>
              <a:gd name="connsiteY8" fmla="*/ 2170780 h 4385867"/>
              <a:gd name="connsiteX0" fmla="*/ 0 w 4519803"/>
              <a:gd name="connsiteY0" fmla="*/ 2170780 h 4401633"/>
              <a:gd name="connsiteX1" fmla="*/ 2388500 w 4519803"/>
              <a:gd name="connsiteY1" fmla="*/ 50294 h 4401633"/>
              <a:gd name="connsiteX2" fmla="*/ 4374965 w 4519803"/>
              <a:gd name="connsiteY2" fmla="*/ 50294 h 4401633"/>
              <a:gd name="connsiteX3" fmla="*/ 4367106 w 4519803"/>
              <a:gd name="connsiteY3" fmla="*/ 759766 h 4401633"/>
              <a:gd name="connsiteX4" fmla="*/ 4367106 w 4519803"/>
              <a:gd name="connsiteY4" fmla="*/ 3597567 h 4401633"/>
              <a:gd name="connsiteX5" fmla="*/ 4374964 w 4519803"/>
              <a:gd name="connsiteY5" fmla="*/ 4401633 h 4401633"/>
              <a:gd name="connsiteX6" fmla="*/ 2349087 w 4519803"/>
              <a:gd name="connsiteY6" fmla="*/ 4385867 h 4401633"/>
              <a:gd name="connsiteX7" fmla="*/ 7883 w 4519803"/>
              <a:gd name="connsiteY7" fmla="*/ 2186553 h 4401633"/>
              <a:gd name="connsiteX8" fmla="*/ 0 w 4519803"/>
              <a:gd name="connsiteY8" fmla="*/ 2170780 h 4401633"/>
              <a:gd name="connsiteX0" fmla="*/ 0 w 4374996"/>
              <a:gd name="connsiteY0" fmla="*/ 2120487 h 4351340"/>
              <a:gd name="connsiteX1" fmla="*/ 2388500 w 4374996"/>
              <a:gd name="connsiteY1" fmla="*/ 1 h 4351340"/>
              <a:gd name="connsiteX2" fmla="*/ 4374965 w 4374996"/>
              <a:gd name="connsiteY2" fmla="*/ 1 h 4351340"/>
              <a:gd name="connsiteX3" fmla="*/ 4367106 w 4374996"/>
              <a:gd name="connsiteY3" fmla="*/ 709473 h 4351340"/>
              <a:gd name="connsiteX4" fmla="*/ 4367106 w 4374996"/>
              <a:gd name="connsiteY4" fmla="*/ 3547274 h 4351340"/>
              <a:gd name="connsiteX5" fmla="*/ 4374964 w 4374996"/>
              <a:gd name="connsiteY5" fmla="*/ 4351340 h 4351340"/>
              <a:gd name="connsiteX6" fmla="*/ 2349087 w 4374996"/>
              <a:gd name="connsiteY6" fmla="*/ 4335574 h 4351340"/>
              <a:gd name="connsiteX7" fmla="*/ 7883 w 4374996"/>
              <a:gd name="connsiteY7" fmla="*/ 2136260 h 4351340"/>
              <a:gd name="connsiteX8" fmla="*/ 0 w 4374996"/>
              <a:gd name="connsiteY8" fmla="*/ 2120487 h 4351340"/>
              <a:gd name="connsiteX0" fmla="*/ 0 w 4519219"/>
              <a:gd name="connsiteY0" fmla="*/ 2170780 h 4401633"/>
              <a:gd name="connsiteX1" fmla="*/ 2396383 w 4519219"/>
              <a:gd name="connsiteY1" fmla="*/ 50294 h 4401633"/>
              <a:gd name="connsiteX2" fmla="*/ 4374965 w 4519219"/>
              <a:gd name="connsiteY2" fmla="*/ 50294 h 4401633"/>
              <a:gd name="connsiteX3" fmla="*/ 4367106 w 4519219"/>
              <a:gd name="connsiteY3" fmla="*/ 759766 h 4401633"/>
              <a:gd name="connsiteX4" fmla="*/ 4367106 w 4519219"/>
              <a:gd name="connsiteY4" fmla="*/ 3597567 h 4401633"/>
              <a:gd name="connsiteX5" fmla="*/ 4374964 w 4519219"/>
              <a:gd name="connsiteY5" fmla="*/ 4401633 h 4401633"/>
              <a:gd name="connsiteX6" fmla="*/ 2349087 w 4519219"/>
              <a:gd name="connsiteY6" fmla="*/ 4385867 h 4401633"/>
              <a:gd name="connsiteX7" fmla="*/ 7883 w 4519219"/>
              <a:gd name="connsiteY7" fmla="*/ 2186553 h 4401633"/>
              <a:gd name="connsiteX8" fmla="*/ 0 w 4519219"/>
              <a:gd name="connsiteY8" fmla="*/ 2170780 h 4401633"/>
              <a:gd name="connsiteX0" fmla="*/ 0 w 4376307"/>
              <a:gd name="connsiteY0" fmla="*/ 2122514 h 4353367"/>
              <a:gd name="connsiteX1" fmla="*/ 2396383 w 4376307"/>
              <a:gd name="connsiteY1" fmla="*/ 2028 h 4353367"/>
              <a:gd name="connsiteX2" fmla="*/ 4374965 w 4376307"/>
              <a:gd name="connsiteY2" fmla="*/ 2028 h 4353367"/>
              <a:gd name="connsiteX3" fmla="*/ 4367106 w 4376307"/>
              <a:gd name="connsiteY3" fmla="*/ 711500 h 4353367"/>
              <a:gd name="connsiteX4" fmla="*/ 4367106 w 4376307"/>
              <a:gd name="connsiteY4" fmla="*/ 3549301 h 4353367"/>
              <a:gd name="connsiteX5" fmla="*/ 4374964 w 4376307"/>
              <a:gd name="connsiteY5" fmla="*/ 4353367 h 4353367"/>
              <a:gd name="connsiteX6" fmla="*/ 2349087 w 4376307"/>
              <a:gd name="connsiteY6" fmla="*/ 4337601 h 4353367"/>
              <a:gd name="connsiteX7" fmla="*/ 7883 w 4376307"/>
              <a:gd name="connsiteY7" fmla="*/ 2138287 h 4353367"/>
              <a:gd name="connsiteX8" fmla="*/ 0 w 4376307"/>
              <a:gd name="connsiteY8" fmla="*/ 2122514 h 4353367"/>
              <a:gd name="connsiteX0" fmla="*/ 165538 w 4368424"/>
              <a:gd name="connsiteY0" fmla="*/ 2122514 h 4353367"/>
              <a:gd name="connsiteX1" fmla="*/ 2388500 w 4368424"/>
              <a:gd name="connsiteY1" fmla="*/ 2028 h 4353367"/>
              <a:gd name="connsiteX2" fmla="*/ 4367082 w 4368424"/>
              <a:gd name="connsiteY2" fmla="*/ 2028 h 4353367"/>
              <a:gd name="connsiteX3" fmla="*/ 4359223 w 4368424"/>
              <a:gd name="connsiteY3" fmla="*/ 711500 h 4353367"/>
              <a:gd name="connsiteX4" fmla="*/ 4359223 w 4368424"/>
              <a:gd name="connsiteY4" fmla="*/ 3549301 h 4353367"/>
              <a:gd name="connsiteX5" fmla="*/ 4367081 w 4368424"/>
              <a:gd name="connsiteY5" fmla="*/ 4353367 h 4353367"/>
              <a:gd name="connsiteX6" fmla="*/ 2341204 w 4368424"/>
              <a:gd name="connsiteY6" fmla="*/ 4337601 h 4353367"/>
              <a:gd name="connsiteX7" fmla="*/ 0 w 4368424"/>
              <a:gd name="connsiteY7" fmla="*/ 2138287 h 4353367"/>
              <a:gd name="connsiteX8" fmla="*/ 165538 w 4368424"/>
              <a:gd name="connsiteY8" fmla="*/ 2122514 h 4353367"/>
              <a:gd name="connsiteX0" fmla="*/ 0 w 4202886"/>
              <a:gd name="connsiteY0" fmla="*/ 2122514 h 4353367"/>
              <a:gd name="connsiteX1" fmla="*/ 2222962 w 4202886"/>
              <a:gd name="connsiteY1" fmla="*/ 2028 h 4353367"/>
              <a:gd name="connsiteX2" fmla="*/ 4201544 w 4202886"/>
              <a:gd name="connsiteY2" fmla="*/ 2028 h 4353367"/>
              <a:gd name="connsiteX3" fmla="*/ 4193685 w 4202886"/>
              <a:gd name="connsiteY3" fmla="*/ 711500 h 4353367"/>
              <a:gd name="connsiteX4" fmla="*/ 4193685 w 4202886"/>
              <a:gd name="connsiteY4" fmla="*/ 3549301 h 4353367"/>
              <a:gd name="connsiteX5" fmla="*/ 4201543 w 4202886"/>
              <a:gd name="connsiteY5" fmla="*/ 4353367 h 4353367"/>
              <a:gd name="connsiteX6" fmla="*/ 2175666 w 4202886"/>
              <a:gd name="connsiteY6" fmla="*/ 4337601 h 4353367"/>
              <a:gd name="connsiteX7" fmla="*/ 0 w 4202886"/>
              <a:gd name="connsiteY7" fmla="*/ 2122521 h 4353367"/>
              <a:gd name="connsiteX8" fmla="*/ 0 w 4202886"/>
              <a:gd name="connsiteY8" fmla="*/ 2122514 h 4353367"/>
              <a:gd name="connsiteX0" fmla="*/ 0 w 4202886"/>
              <a:gd name="connsiteY0" fmla="*/ 2122514 h 4337602"/>
              <a:gd name="connsiteX1" fmla="*/ 2222962 w 4202886"/>
              <a:gd name="connsiteY1" fmla="*/ 2028 h 4337602"/>
              <a:gd name="connsiteX2" fmla="*/ 4201544 w 4202886"/>
              <a:gd name="connsiteY2" fmla="*/ 2028 h 4337602"/>
              <a:gd name="connsiteX3" fmla="*/ 4193685 w 4202886"/>
              <a:gd name="connsiteY3" fmla="*/ 711500 h 4337602"/>
              <a:gd name="connsiteX4" fmla="*/ 4193685 w 4202886"/>
              <a:gd name="connsiteY4" fmla="*/ 3549301 h 4337602"/>
              <a:gd name="connsiteX5" fmla="*/ 4170012 w 4202886"/>
              <a:gd name="connsiteY5" fmla="*/ 4337602 h 4337602"/>
              <a:gd name="connsiteX6" fmla="*/ 2175666 w 4202886"/>
              <a:gd name="connsiteY6" fmla="*/ 4337601 h 4337602"/>
              <a:gd name="connsiteX7" fmla="*/ 0 w 4202886"/>
              <a:gd name="connsiteY7" fmla="*/ 2122521 h 4337602"/>
              <a:gd name="connsiteX8" fmla="*/ 0 w 4202886"/>
              <a:gd name="connsiteY8" fmla="*/ 2122514 h 4337602"/>
              <a:gd name="connsiteX0" fmla="*/ 0 w 4209426"/>
              <a:gd name="connsiteY0" fmla="*/ 2122514 h 4345485"/>
              <a:gd name="connsiteX1" fmla="*/ 2222962 w 4209426"/>
              <a:gd name="connsiteY1" fmla="*/ 2028 h 4345485"/>
              <a:gd name="connsiteX2" fmla="*/ 4201544 w 4209426"/>
              <a:gd name="connsiteY2" fmla="*/ 2028 h 4345485"/>
              <a:gd name="connsiteX3" fmla="*/ 4193685 w 4209426"/>
              <a:gd name="connsiteY3" fmla="*/ 711500 h 4345485"/>
              <a:gd name="connsiteX4" fmla="*/ 4193685 w 4209426"/>
              <a:gd name="connsiteY4" fmla="*/ 3549301 h 4345485"/>
              <a:gd name="connsiteX5" fmla="*/ 4209426 w 4209426"/>
              <a:gd name="connsiteY5" fmla="*/ 4345485 h 4345485"/>
              <a:gd name="connsiteX6" fmla="*/ 2175666 w 4209426"/>
              <a:gd name="connsiteY6" fmla="*/ 4337601 h 4345485"/>
              <a:gd name="connsiteX7" fmla="*/ 0 w 4209426"/>
              <a:gd name="connsiteY7" fmla="*/ 2122521 h 4345485"/>
              <a:gd name="connsiteX8" fmla="*/ 0 w 4209426"/>
              <a:gd name="connsiteY8" fmla="*/ 2122514 h 4345485"/>
              <a:gd name="connsiteX0" fmla="*/ 0 w 4218571"/>
              <a:gd name="connsiteY0" fmla="*/ 2122514 h 4365079"/>
              <a:gd name="connsiteX1" fmla="*/ 2222962 w 4218571"/>
              <a:gd name="connsiteY1" fmla="*/ 2028 h 4365079"/>
              <a:gd name="connsiteX2" fmla="*/ 4201544 w 4218571"/>
              <a:gd name="connsiteY2" fmla="*/ 2028 h 4365079"/>
              <a:gd name="connsiteX3" fmla="*/ 4193685 w 4218571"/>
              <a:gd name="connsiteY3" fmla="*/ 711500 h 4365079"/>
              <a:gd name="connsiteX4" fmla="*/ 4217334 w 4218571"/>
              <a:gd name="connsiteY4" fmla="*/ 4361226 h 4365079"/>
              <a:gd name="connsiteX5" fmla="*/ 4209426 w 4218571"/>
              <a:gd name="connsiteY5" fmla="*/ 4345485 h 4365079"/>
              <a:gd name="connsiteX6" fmla="*/ 2175666 w 4218571"/>
              <a:gd name="connsiteY6" fmla="*/ 4337601 h 4365079"/>
              <a:gd name="connsiteX7" fmla="*/ 0 w 4218571"/>
              <a:gd name="connsiteY7" fmla="*/ 2122521 h 4365079"/>
              <a:gd name="connsiteX8" fmla="*/ 0 w 4218571"/>
              <a:gd name="connsiteY8" fmla="*/ 2122514 h 4365079"/>
              <a:gd name="connsiteX0" fmla="*/ 0 w 4435307"/>
              <a:gd name="connsiteY0" fmla="*/ 2172529 h 4415094"/>
              <a:gd name="connsiteX1" fmla="*/ 2222962 w 4435307"/>
              <a:gd name="connsiteY1" fmla="*/ 52043 h 4415094"/>
              <a:gd name="connsiteX2" fmla="*/ 4201544 w 4435307"/>
              <a:gd name="connsiteY2" fmla="*/ 52043 h 4415094"/>
              <a:gd name="connsiteX3" fmla="*/ 4398637 w 4435307"/>
              <a:gd name="connsiteY3" fmla="*/ 785163 h 4415094"/>
              <a:gd name="connsiteX4" fmla="*/ 4217334 w 4435307"/>
              <a:gd name="connsiteY4" fmla="*/ 4411241 h 4415094"/>
              <a:gd name="connsiteX5" fmla="*/ 4209426 w 4435307"/>
              <a:gd name="connsiteY5" fmla="*/ 4395500 h 4415094"/>
              <a:gd name="connsiteX6" fmla="*/ 2175666 w 4435307"/>
              <a:gd name="connsiteY6" fmla="*/ 4387616 h 4415094"/>
              <a:gd name="connsiteX7" fmla="*/ 0 w 4435307"/>
              <a:gd name="connsiteY7" fmla="*/ 2172536 h 4415094"/>
              <a:gd name="connsiteX8" fmla="*/ 0 w 4435307"/>
              <a:gd name="connsiteY8" fmla="*/ 2172529 h 4415094"/>
              <a:gd name="connsiteX0" fmla="*/ 0 w 4432247"/>
              <a:gd name="connsiteY0" fmla="*/ 2172529 h 4415094"/>
              <a:gd name="connsiteX1" fmla="*/ 2222962 w 4432247"/>
              <a:gd name="connsiteY1" fmla="*/ 52043 h 4415094"/>
              <a:gd name="connsiteX2" fmla="*/ 4201544 w 4432247"/>
              <a:gd name="connsiteY2" fmla="*/ 52043 h 4415094"/>
              <a:gd name="connsiteX3" fmla="*/ 4398637 w 4432247"/>
              <a:gd name="connsiteY3" fmla="*/ 785163 h 4415094"/>
              <a:gd name="connsiteX4" fmla="*/ 4217334 w 4432247"/>
              <a:gd name="connsiteY4" fmla="*/ 4411241 h 4415094"/>
              <a:gd name="connsiteX5" fmla="*/ 4209426 w 4432247"/>
              <a:gd name="connsiteY5" fmla="*/ 4395500 h 4415094"/>
              <a:gd name="connsiteX6" fmla="*/ 2175666 w 4432247"/>
              <a:gd name="connsiteY6" fmla="*/ 4387616 h 4415094"/>
              <a:gd name="connsiteX7" fmla="*/ 0 w 4432247"/>
              <a:gd name="connsiteY7" fmla="*/ 2172536 h 4415094"/>
              <a:gd name="connsiteX8" fmla="*/ 0 w 4432247"/>
              <a:gd name="connsiteY8" fmla="*/ 2172529 h 4415094"/>
              <a:gd name="connsiteX0" fmla="*/ 0 w 4356547"/>
              <a:gd name="connsiteY0" fmla="*/ 2197614 h 4440179"/>
              <a:gd name="connsiteX1" fmla="*/ 2222962 w 4356547"/>
              <a:gd name="connsiteY1" fmla="*/ 77128 h 4440179"/>
              <a:gd name="connsiteX2" fmla="*/ 4201544 w 4356547"/>
              <a:gd name="connsiteY2" fmla="*/ 77128 h 4440179"/>
              <a:gd name="connsiteX3" fmla="*/ 4233099 w 4356547"/>
              <a:gd name="connsiteY3" fmla="*/ 1149207 h 4440179"/>
              <a:gd name="connsiteX4" fmla="*/ 4217334 w 4356547"/>
              <a:gd name="connsiteY4" fmla="*/ 4436326 h 4440179"/>
              <a:gd name="connsiteX5" fmla="*/ 4209426 w 4356547"/>
              <a:gd name="connsiteY5" fmla="*/ 4420585 h 4440179"/>
              <a:gd name="connsiteX6" fmla="*/ 2175666 w 4356547"/>
              <a:gd name="connsiteY6" fmla="*/ 4412701 h 4440179"/>
              <a:gd name="connsiteX7" fmla="*/ 0 w 4356547"/>
              <a:gd name="connsiteY7" fmla="*/ 2197621 h 4440179"/>
              <a:gd name="connsiteX8" fmla="*/ 0 w 4356547"/>
              <a:gd name="connsiteY8" fmla="*/ 2197614 h 4440179"/>
              <a:gd name="connsiteX0" fmla="*/ 0 w 4359624"/>
              <a:gd name="connsiteY0" fmla="*/ 2197614 h 4440179"/>
              <a:gd name="connsiteX1" fmla="*/ 2222962 w 4359624"/>
              <a:gd name="connsiteY1" fmla="*/ 77128 h 4440179"/>
              <a:gd name="connsiteX2" fmla="*/ 4201544 w 4359624"/>
              <a:gd name="connsiteY2" fmla="*/ 77128 h 4440179"/>
              <a:gd name="connsiteX3" fmla="*/ 4233099 w 4359624"/>
              <a:gd name="connsiteY3" fmla="*/ 1149207 h 4440179"/>
              <a:gd name="connsiteX4" fmla="*/ 4217334 w 4359624"/>
              <a:gd name="connsiteY4" fmla="*/ 4436326 h 4440179"/>
              <a:gd name="connsiteX5" fmla="*/ 4209426 w 4359624"/>
              <a:gd name="connsiteY5" fmla="*/ 4420585 h 4440179"/>
              <a:gd name="connsiteX6" fmla="*/ 2175666 w 4359624"/>
              <a:gd name="connsiteY6" fmla="*/ 4412701 h 4440179"/>
              <a:gd name="connsiteX7" fmla="*/ 0 w 4359624"/>
              <a:gd name="connsiteY7" fmla="*/ 2197621 h 4440179"/>
              <a:gd name="connsiteX8" fmla="*/ 0 w 4359624"/>
              <a:gd name="connsiteY8" fmla="*/ 2197614 h 4440179"/>
              <a:gd name="connsiteX0" fmla="*/ 0 w 4358847"/>
              <a:gd name="connsiteY0" fmla="*/ 2197614 h 4440179"/>
              <a:gd name="connsiteX1" fmla="*/ 2222962 w 4358847"/>
              <a:gd name="connsiteY1" fmla="*/ 77128 h 4440179"/>
              <a:gd name="connsiteX2" fmla="*/ 4201544 w 4358847"/>
              <a:gd name="connsiteY2" fmla="*/ 77128 h 4440179"/>
              <a:gd name="connsiteX3" fmla="*/ 4233099 w 4358847"/>
              <a:gd name="connsiteY3" fmla="*/ 1149207 h 4440179"/>
              <a:gd name="connsiteX4" fmla="*/ 4217334 w 4358847"/>
              <a:gd name="connsiteY4" fmla="*/ 4436326 h 4440179"/>
              <a:gd name="connsiteX5" fmla="*/ 4209426 w 4358847"/>
              <a:gd name="connsiteY5" fmla="*/ 4420585 h 4440179"/>
              <a:gd name="connsiteX6" fmla="*/ 2175666 w 4358847"/>
              <a:gd name="connsiteY6" fmla="*/ 4412701 h 4440179"/>
              <a:gd name="connsiteX7" fmla="*/ 0 w 4358847"/>
              <a:gd name="connsiteY7" fmla="*/ 2197621 h 4440179"/>
              <a:gd name="connsiteX8" fmla="*/ 0 w 4358847"/>
              <a:gd name="connsiteY8" fmla="*/ 2197614 h 4440179"/>
              <a:gd name="connsiteX0" fmla="*/ 0 w 4233128"/>
              <a:gd name="connsiteY0" fmla="*/ 2120517 h 4363082"/>
              <a:gd name="connsiteX1" fmla="*/ 2222962 w 4233128"/>
              <a:gd name="connsiteY1" fmla="*/ 31 h 4363082"/>
              <a:gd name="connsiteX2" fmla="*/ 4201544 w 4233128"/>
              <a:gd name="connsiteY2" fmla="*/ 31 h 4363082"/>
              <a:gd name="connsiteX3" fmla="*/ 4233099 w 4233128"/>
              <a:gd name="connsiteY3" fmla="*/ 1072110 h 4363082"/>
              <a:gd name="connsiteX4" fmla="*/ 4217334 w 4233128"/>
              <a:gd name="connsiteY4" fmla="*/ 4359229 h 4363082"/>
              <a:gd name="connsiteX5" fmla="*/ 4209426 w 4233128"/>
              <a:gd name="connsiteY5" fmla="*/ 4343488 h 4363082"/>
              <a:gd name="connsiteX6" fmla="*/ 2175666 w 4233128"/>
              <a:gd name="connsiteY6" fmla="*/ 4335604 h 4363082"/>
              <a:gd name="connsiteX7" fmla="*/ 0 w 4233128"/>
              <a:gd name="connsiteY7" fmla="*/ 2120524 h 4363082"/>
              <a:gd name="connsiteX8" fmla="*/ 0 w 4233128"/>
              <a:gd name="connsiteY8" fmla="*/ 2120517 h 4363082"/>
              <a:gd name="connsiteX0" fmla="*/ 0 w 4356697"/>
              <a:gd name="connsiteY0" fmla="*/ 2197614 h 4440179"/>
              <a:gd name="connsiteX1" fmla="*/ 2222962 w 4356697"/>
              <a:gd name="connsiteY1" fmla="*/ 77128 h 4440179"/>
              <a:gd name="connsiteX2" fmla="*/ 4201544 w 4356697"/>
              <a:gd name="connsiteY2" fmla="*/ 77128 h 4440179"/>
              <a:gd name="connsiteX3" fmla="*/ 4227123 w 4356697"/>
              <a:gd name="connsiteY3" fmla="*/ 1149207 h 4440179"/>
              <a:gd name="connsiteX4" fmla="*/ 4217334 w 4356697"/>
              <a:gd name="connsiteY4" fmla="*/ 4436326 h 4440179"/>
              <a:gd name="connsiteX5" fmla="*/ 4209426 w 4356697"/>
              <a:gd name="connsiteY5" fmla="*/ 4420585 h 4440179"/>
              <a:gd name="connsiteX6" fmla="*/ 2175666 w 4356697"/>
              <a:gd name="connsiteY6" fmla="*/ 4412701 h 4440179"/>
              <a:gd name="connsiteX7" fmla="*/ 0 w 4356697"/>
              <a:gd name="connsiteY7" fmla="*/ 2197621 h 4440179"/>
              <a:gd name="connsiteX8" fmla="*/ 0 w 4356697"/>
              <a:gd name="connsiteY8" fmla="*/ 2197614 h 4440179"/>
              <a:gd name="connsiteX0" fmla="*/ 0 w 4227161"/>
              <a:gd name="connsiteY0" fmla="*/ 2120487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0 w 4227161"/>
              <a:gd name="connsiteY8" fmla="*/ 2120487 h 4363052"/>
              <a:gd name="connsiteX0" fmla="*/ 0 w 4227161"/>
              <a:gd name="connsiteY0" fmla="*/ 2120487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0 w 4227161"/>
              <a:gd name="connsiteY8" fmla="*/ 2120487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03303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03303 h 4363052"/>
              <a:gd name="connsiteX7" fmla="*/ 0 w 4227161"/>
              <a:gd name="connsiteY7" fmla="*/ 2120494 h 4363052"/>
              <a:gd name="connsiteX8" fmla="*/ 114300 w 4227161"/>
              <a:gd name="connsiteY8" fmla="*/ 2072080 h 4363052"/>
              <a:gd name="connsiteX0" fmla="*/ 114300 w 4227161"/>
              <a:gd name="connsiteY0" fmla="*/ 2072080 h 4361003"/>
              <a:gd name="connsiteX1" fmla="*/ 2222962 w 4227161"/>
              <a:gd name="connsiteY1" fmla="*/ 1 h 4361003"/>
              <a:gd name="connsiteX2" fmla="*/ 4201544 w 4227161"/>
              <a:gd name="connsiteY2" fmla="*/ 1 h 4361003"/>
              <a:gd name="connsiteX3" fmla="*/ 4227123 w 4227161"/>
              <a:gd name="connsiteY3" fmla="*/ 1072080 h 4361003"/>
              <a:gd name="connsiteX4" fmla="*/ 4217334 w 4227161"/>
              <a:gd name="connsiteY4" fmla="*/ 4359199 h 4361003"/>
              <a:gd name="connsiteX5" fmla="*/ 4203076 w 4227161"/>
              <a:gd name="connsiteY5" fmla="*/ 4298279 h 4361003"/>
              <a:gd name="connsiteX6" fmla="*/ 2175666 w 4227161"/>
              <a:gd name="connsiteY6" fmla="*/ 4303303 h 4361003"/>
              <a:gd name="connsiteX7" fmla="*/ 0 w 4227161"/>
              <a:gd name="connsiteY7" fmla="*/ 2120494 h 4361003"/>
              <a:gd name="connsiteX8" fmla="*/ 114300 w 4227161"/>
              <a:gd name="connsiteY8" fmla="*/ 2072080 h 4361003"/>
              <a:gd name="connsiteX0" fmla="*/ 114300 w 4227360"/>
              <a:gd name="connsiteY0" fmla="*/ 2072080 h 4303303"/>
              <a:gd name="connsiteX1" fmla="*/ 2222962 w 4227360"/>
              <a:gd name="connsiteY1" fmla="*/ 1 h 4303303"/>
              <a:gd name="connsiteX2" fmla="*/ 4201544 w 4227360"/>
              <a:gd name="connsiteY2" fmla="*/ 1 h 4303303"/>
              <a:gd name="connsiteX3" fmla="*/ 4227123 w 4227360"/>
              <a:gd name="connsiteY3" fmla="*/ 1072080 h 4303303"/>
              <a:gd name="connsiteX4" fmla="*/ 4217334 w 4227360"/>
              <a:gd name="connsiteY4" fmla="*/ 4268840 h 4303303"/>
              <a:gd name="connsiteX5" fmla="*/ 4203076 w 4227360"/>
              <a:gd name="connsiteY5" fmla="*/ 4298279 h 4303303"/>
              <a:gd name="connsiteX6" fmla="*/ 2175666 w 4227360"/>
              <a:gd name="connsiteY6" fmla="*/ 4303303 h 4303303"/>
              <a:gd name="connsiteX7" fmla="*/ 0 w 4227360"/>
              <a:gd name="connsiteY7" fmla="*/ 2120494 h 4303303"/>
              <a:gd name="connsiteX8" fmla="*/ 114300 w 4227360"/>
              <a:gd name="connsiteY8" fmla="*/ 2072080 h 4303303"/>
              <a:gd name="connsiteX0" fmla="*/ 114300 w 4356304"/>
              <a:gd name="connsiteY0" fmla="*/ 2172622 h 4403845"/>
              <a:gd name="connsiteX1" fmla="*/ 2222962 w 4356304"/>
              <a:gd name="connsiteY1" fmla="*/ 100543 h 4403845"/>
              <a:gd name="connsiteX2" fmla="*/ 4201544 w 4356304"/>
              <a:gd name="connsiteY2" fmla="*/ 100543 h 4403845"/>
              <a:gd name="connsiteX3" fmla="*/ 4227123 w 4356304"/>
              <a:gd name="connsiteY3" fmla="*/ 1488880 h 4403845"/>
              <a:gd name="connsiteX4" fmla="*/ 4217334 w 4356304"/>
              <a:gd name="connsiteY4" fmla="*/ 4369382 h 4403845"/>
              <a:gd name="connsiteX5" fmla="*/ 4203076 w 4356304"/>
              <a:gd name="connsiteY5" fmla="*/ 4398821 h 4403845"/>
              <a:gd name="connsiteX6" fmla="*/ 2175666 w 4356304"/>
              <a:gd name="connsiteY6" fmla="*/ 4403845 h 4403845"/>
              <a:gd name="connsiteX7" fmla="*/ 0 w 4356304"/>
              <a:gd name="connsiteY7" fmla="*/ 2221036 h 4403845"/>
              <a:gd name="connsiteX8" fmla="*/ 114300 w 4356304"/>
              <a:gd name="connsiteY8" fmla="*/ 2172622 h 4403845"/>
              <a:gd name="connsiteX0" fmla="*/ 114300 w 4356304"/>
              <a:gd name="connsiteY0" fmla="*/ 2172622 h 4403845"/>
              <a:gd name="connsiteX1" fmla="*/ 2222962 w 4356304"/>
              <a:gd name="connsiteY1" fmla="*/ 100543 h 4403845"/>
              <a:gd name="connsiteX2" fmla="*/ 4201544 w 4356304"/>
              <a:gd name="connsiteY2" fmla="*/ 100543 h 4403845"/>
              <a:gd name="connsiteX3" fmla="*/ 4227123 w 4356304"/>
              <a:gd name="connsiteY3" fmla="*/ 1488880 h 4403845"/>
              <a:gd name="connsiteX4" fmla="*/ 4217334 w 4356304"/>
              <a:gd name="connsiteY4" fmla="*/ 4369382 h 4403845"/>
              <a:gd name="connsiteX5" fmla="*/ 4203076 w 4356304"/>
              <a:gd name="connsiteY5" fmla="*/ 4398821 h 4403845"/>
              <a:gd name="connsiteX6" fmla="*/ 2175666 w 4356304"/>
              <a:gd name="connsiteY6" fmla="*/ 4403845 h 4403845"/>
              <a:gd name="connsiteX7" fmla="*/ 0 w 4356304"/>
              <a:gd name="connsiteY7" fmla="*/ 2221036 h 4403845"/>
              <a:gd name="connsiteX8" fmla="*/ 114300 w 4356304"/>
              <a:gd name="connsiteY8" fmla="*/ 2172622 h 4403845"/>
              <a:gd name="connsiteX0" fmla="*/ 114300 w 4227360"/>
              <a:gd name="connsiteY0" fmla="*/ 2073262 h 4304485"/>
              <a:gd name="connsiteX1" fmla="*/ 2222962 w 4227360"/>
              <a:gd name="connsiteY1" fmla="*/ 1183 h 4304485"/>
              <a:gd name="connsiteX2" fmla="*/ 4201544 w 4227360"/>
              <a:gd name="connsiteY2" fmla="*/ 1183 h 4304485"/>
              <a:gd name="connsiteX3" fmla="*/ 4227123 w 4227360"/>
              <a:gd name="connsiteY3" fmla="*/ 1389520 h 4304485"/>
              <a:gd name="connsiteX4" fmla="*/ 4217334 w 4227360"/>
              <a:gd name="connsiteY4" fmla="*/ 4270022 h 4304485"/>
              <a:gd name="connsiteX5" fmla="*/ 4203076 w 4227360"/>
              <a:gd name="connsiteY5" fmla="*/ 4299461 h 4304485"/>
              <a:gd name="connsiteX6" fmla="*/ 2175666 w 4227360"/>
              <a:gd name="connsiteY6" fmla="*/ 4304485 h 4304485"/>
              <a:gd name="connsiteX7" fmla="*/ 0 w 4227360"/>
              <a:gd name="connsiteY7" fmla="*/ 2121676 h 4304485"/>
              <a:gd name="connsiteX8" fmla="*/ 114300 w 4227360"/>
              <a:gd name="connsiteY8" fmla="*/ 2073262 h 4304485"/>
              <a:gd name="connsiteX0" fmla="*/ 114300 w 4227360"/>
              <a:gd name="connsiteY0" fmla="*/ 2072083 h 4303306"/>
              <a:gd name="connsiteX1" fmla="*/ 2222962 w 4227360"/>
              <a:gd name="connsiteY1" fmla="*/ 4 h 4303306"/>
              <a:gd name="connsiteX2" fmla="*/ 4201544 w 4227360"/>
              <a:gd name="connsiteY2" fmla="*/ 4 h 4303306"/>
              <a:gd name="connsiteX3" fmla="*/ 4227123 w 4227360"/>
              <a:gd name="connsiteY3" fmla="*/ 1388341 h 4303306"/>
              <a:gd name="connsiteX4" fmla="*/ 4217334 w 4227360"/>
              <a:gd name="connsiteY4" fmla="*/ 4268843 h 4303306"/>
              <a:gd name="connsiteX5" fmla="*/ 4203076 w 4227360"/>
              <a:gd name="connsiteY5" fmla="*/ 4298282 h 4303306"/>
              <a:gd name="connsiteX6" fmla="*/ 2175666 w 4227360"/>
              <a:gd name="connsiteY6" fmla="*/ 4303306 h 4303306"/>
              <a:gd name="connsiteX7" fmla="*/ 0 w 4227360"/>
              <a:gd name="connsiteY7" fmla="*/ 2120497 h 4303306"/>
              <a:gd name="connsiteX8" fmla="*/ 114300 w 4227360"/>
              <a:gd name="connsiteY8" fmla="*/ 2072083 h 4303306"/>
              <a:gd name="connsiteX0" fmla="*/ 114300 w 4227162"/>
              <a:gd name="connsiteY0" fmla="*/ 2072079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114300 w 4227162"/>
              <a:gd name="connsiteY8" fmla="*/ 2072079 h 4303302"/>
              <a:gd name="connsiteX0" fmla="*/ 4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5957 h 4303302"/>
              <a:gd name="connsiteX0" fmla="*/ 4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5957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70341 w 4227162"/>
              <a:gd name="connsiteY0" fmla="*/ 2125638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70341 w 4227162"/>
              <a:gd name="connsiteY8" fmla="*/ 2125638 h 4303302"/>
              <a:gd name="connsiteX0" fmla="*/ 258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25891 w 4227162"/>
              <a:gd name="connsiteY8" fmla="*/ 2115957 h 4303302"/>
              <a:gd name="connsiteX0" fmla="*/ 258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25891 w 4227162"/>
              <a:gd name="connsiteY8" fmla="*/ 2115957 h 4303302"/>
              <a:gd name="connsiteX0" fmla="*/ 3666 w 4227162"/>
              <a:gd name="connsiteY0" fmla="*/ 2125638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5638 h 4303302"/>
              <a:gd name="connsiteX0" fmla="*/ 1001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10016 w 4227162"/>
              <a:gd name="connsiteY8" fmla="*/ 2122411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491 w 4227162"/>
              <a:gd name="connsiteY0" fmla="*/ 2119184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9184 h 430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7162" h="4303302">
                <a:moveTo>
                  <a:pt x="491" y="2119184"/>
                </a:moveTo>
                <a:cubicBezTo>
                  <a:pt x="53823" y="160722"/>
                  <a:pt x="1822424" y="0"/>
                  <a:pt x="2222962" y="0"/>
                </a:cubicBezTo>
                <a:cubicBezTo>
                  <a:pt x="2215082" y="10511"/>
                  <a:pt x="4221836" y="10465"/>
                  <a:pt x="4221166" y="7978"/>
                </a:cubicBezTo>
                <a:cubicBezTo>
                  <a:pt x="4220496" y="5491"/>
                  <a:pt x="4227762" y="678194"/>
                  <a:pt x="4227123" y="1388337"/>
                </a:cubicBezTo>
                <a:cubicBezTo>
                  <a:pt x="4226484" y="2098480"/>
                  <a:pt x="4209452" y="4302995"/>
                  <a:pt x="4217334" y="4268839"/>
                </a:cubicBezTo>
                <a:cubicBezTo>
                  <a:pt x="4225216" y="4283122"/>
                  <a:pt x="4185828" y="4298278"/>
                  <a:pt x="4203076" y="4298278"/>
                </a:cubicBezTo>
                <a:lnTo>
                  <a:pt x="2175666" y="4303302"/>
                </a:lnTo>
                <a:cubicBezTo>
                  <a:pt x="1775128" y="4303302"/>
                  <a:pt x="74448" y="4138004"/>
                  <a:pt x="0" y="2120493"/>
                </a:cubicBezTo>
                <a:cubicBezTo>
                  <a:pt x="164" y="2118981"/>
                  <a:pt x="327" y="2120696"/>
                  <a:pt x="491" y="2119184"/>
                </a:cubicBezTo>
                <a:close/>
              </a:path>
            </a:pathLst>
          </a:custGeom>
          <a:solidFill>
            <a:srgbClr val="DBE8F3"/>
          </a:solidFill>
        </p:spPr>
        <p:txBody>
          <a:bodyPr anchor="ctr" anchorCtr="0">
            <a:normAutofit/>
          </a:bodyPr>
          <a:lstStyle>
            <a:lvl1pPr marL="0" indent="0" algn="ctr">
              <a:buNone/>
              <a:defRPr sz="2000"/>
            </a:lvl1pPr>
          </a:lstStyle>
          <a:p>
            <a:endParaRPr lang="en-US"/>
          </a:p>
        </p:txBody>
      </p:sp>
      <p:pic>
        <p:nvPicPr>
          <p:cNvPr id="7" name="Graphic 6">
            <a:extLst>
              <a:ext uri="{FF2B5EF4-FFF2-40B4-BE49-F238E27FC236}">
                <a16:creationId xmlns:a16="http://schemas.microsoft.com/office/drawing/2014/main" id="{F47A8CFE-FB8C-566D-0D84-F31C841098F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11327277" y="5807170"/>
            <a:ext cx="550501" cy="680892"/>
          </a:xfrm>
          <a:prstGeom prst="rect">
            <a:avLst/>
          </a:prstGeom>
          <a:effectLst>
            <a:reflection blurRad="6350" stA="41227" endPos="32797" dir="5400000" sy="-100000" algn="bl" rotWithShape="0"/>
          </a:effectLst>
        </p:spPr>
      </p:pic>
    </p:spTree>
    <p:extLst>
      <p:ext uri="{BB962C8B-B14F-4D97-AF65-F5344CB8AC3E}">
        <p14:creationId xmlns:p14="http://schemas.microsoft.com/office/powerpoint/2010/main" val="174616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and Content">
    <p:bg>
      <p:bgPr>
        <a:solidFill>
          <a:schemeClr val="bg1"/>
        </a:solidFill>
        <a:effectLst/>
      </p:bgPr>
    </p:bg>
    <p:spTree>
      <p:nvGrpSpPr>
        <p:cNvPr id="1" name=""/>
        <p:cNvGrpSpPr/>
        <p:nvPr/>
      </p:nvGrpSpPr>
      <p:grpSpPr>
        <a:xfrm>
          <a:off x="0" y="0"/>
          <a:ext cx="0" cy="0"/>
          <a:chOff x="0" y="0"/>
          <a:chExt cx="0" cy="0"/>
        </a:xfrm>
      </p:grpSpPr>
      <p:pic>
        <p:nvPicPr>
          <p:cNvPr id="4" name="Picture 3" descr="A blue background with a white circle&#10;&#10;Description automatically generated">
            <a:extLst>
              <a:ext uri="{FF2B5EF4-FFF2-40B4-BE49-F238E27FC236}">
                <a16:creationId xmlns:a16="http://schemas.microsoft.com/office/drawing/2014/main" id="{24D3BA20-0110-58C0-F6B9-D7CFA9DC2E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A0A8945-5A50-8D44-BF07-0FD4A1E87E40}"/>
              </a:ext>
            </a:extLst>
          </p:cNvPr>
          <p:cNvSpPr>
            <a:spLocks noGrp="1"/>
          </p:cNvSpPr>
          <p:nvPr>
            <p:ph idx="1"/>
          </p:nvPr>
        </p:nvSpPr>
        <p:spPr>
          <a:xfrm>
            <a:off x="589472" y="1825625"/>
            <a:ext cx="6895061" cy="4351338"/>
          </a:xfrm>
        </p:spPr>
        <p:txBody>
          <a:bodyPr>
            <a:noAutofit/>
          </a:bodyPr>
          <a:lstStyle>
            <a:lvl1pPr>
              <a:buClr>
                <a:srgbClr val="FFC021"/>
              </a:buClr>
              <a:defRPr b="0">
                <a:solidFill>
                  <a:schemeClr val="bg1"/>
                </a:solidFill>
                <a:latin typeface="Bogle" panose="020B0503020203060203" pitchFamily="34" charset="77"/>
              </a:defRPr>
            </a:lvl1pPr>
            <a:lvl2pPr>
              <a:buClr>
                <a:srgbClr val="FFC021"/>
              </a:buClr>
              <a:defRPr b="0">
                <a:solidFill>
                  <a:schemeClr val="bg1"/>
                </a:solidFill>
                <a:latin typeface="Bogle" panose="020B0503020203060203" pitchFamily="34" charset="77"/>
              </a:defRPr>
            </a:lvl2pPr>
            <a:lvl3pPr>
              <a:buClr>
                <a:srgbClr val="FFC021"/>
              </a:buClr>
              <a:defRPr b="0">
                <a:solidFill>
                  <a:schemeClr val="bg1"/>
                </a:solidFill>
                <a:latin typeface="Bogle" panose="020B0503020203060203" pitchFamily="34" charset="77"/>
              </a:defRPr>
            </a:lvl3pPr>
            <a:lvl4pPr>
              <a:buClr>
                <a:srgbClr val="FFC021"/>
              </a:buClr>
              <a:defRPr b="0">
                <a:solidFill>
                  <a:schemeClr val="bg1"/>
                </a:solidFill>
                <a:latin typeface="Bogle" panose="020B0503020203060203" pitchFamily="34" charset="77"/>
              </a:defRPr>
            </a:lvl4pPr>
            <a:lvl5pPr>
              <a:buClr>
                <a:srgbClr val="FFC021"/>
              </a:buClr>
              <a:defRPr b="0">
                <a:solidFill>
                  <a:schemeClr val="bg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648A42-1F95-A04B-A26A-DF192AD210DD}"/>
              </a:ext>
            </a:extLst>
          </p:cNvPr>
          <p:cNvSpPr>
            <a:spLocks noGrp="1"/>
          </p:cNvSpPr>
          <p:nvPr>
            <p:ph type="title"/>
          </p:nvPr>
        </p:nvSpPr>
        <p:spPr>
          <a:xfrm>
            <a:off x="589472" y="779436"/>
            <a:ext cx="11013056" cy="552660"/>
          </a:xfrm>
        </p:spPr>
        <p:txBody>
          <a:bodyPr tIns="0" bIns="0"/>
          <a:lstStyle>
            <a:lvl1pPr>
              <a:defRPr sz="3200" b="0" spc="-70" baseline="0">
                <a:solidFill>
                  <a:schemeClr val="bg1"/>
                </a:solidFill>
                <a:latin typeface="Bogle" panose="020B0503020203060203" pitchFamily="34" charset="77"/>
              </a:defRPr>
            </a:lvl1pPr>
          </a:lstStyle>
          <a:p>
            <a:r>
              <a:rPr lang="en-US"/>
              <a:t>Click to edit Master title style</a:t>
            </a:r>
          </a:p>
        </p:txBody>
      </p:sp>
      <p:sp>
        <p:nvSpPr>
          <p:cNvPr id="15" name="Text Placeholder 10">
            <a:extLst>
              <a:ext uri="{FF2B5EF4-FFF2-40B4-BE49-F238E27FC236}">
                <a16:creationId xmlns:a16="http://schemas.microsoft.com/office/drawing/2014/main" id="{272FD146-0231-DB4A-AD06-C78D5A2EE861}"/>
              </a:ext>
            </a:extLst>
          </p:cNvPr>
          <p:cNvSpPr>
            <a:spLocks noGrp="1"/>
          </p:cNvSpPr>
          <p:nvPr>
            <p:ph type="body" sz="quarter" idx="13" hasCustomPrompt="1"/>
          </p:nvPr>
        </p:nvSpPr>
        <p:spPr>
          <a:xfrm>
            <a:off x="588963" y="411620"/>
            <a:ext cx="3878262" cy="234582"/>
          </a:xfrm>
        </p:spPr>
        <p:txBody>
          <a:bodyPr>
            <a:noAutofit/>
          </a:bodyPr>
          <a:lstStyle>
            <a:lvl1pPr>
              <a:buNone/>
              <a:defRPr sz="1400" b="0">
                <a:solidFill>
                  <a:schemeClr val="bg1"/>
                </a:solidFill>
              </a:defRPr>
            </a:lvl1pPr>
          </a:lstStyle>
          <a:p>
            <a:pPr lvl="0"/>
            <a:r>
              <a:rPr lang="en-US"/>
              <a:t>HEADING</a:t>
            </a:r>
          </a:p>
        </p:txBody>
      </p:sp>
      <p:sp>
        <p:nvSpPr>
          <p:cNvPr id="10" name="Footer Placeholder 4">
            <a:extLst>
              <a:ext uri="{FF2B5EF4-FFF2-40B4-BE49-F238E27FC236}">
                <a16:creationId xmlns:a16="http://schemas.microsoft.com/office/drawing/2014/main" id="{E94606D0-AC15-234F-810B-B962DDF45D2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1" name="Slide Number Placeholder 5">
            <a:extLst>
              <a:ext uri="{FF2B5EF4-FFF2-40B4-BE49-F238E27FC236}">
                <a16:creationId xmlns:a16="http://schemas.microsoft.com/office/drawing/2014/main" id="{7743B367-99D9-3B4C-A2F8-5479D2A3A03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pic>
        <p:nvPicPr>
          <p:cNvPr id="5" name="Graphic 4">
            <a:extLst>
              <a:ext uri="{FF2B5EF4-FFF2-40B4-BE49-F238E27FC236}">
                <a16:creationId xmlns:a16="http://schemas.microsoft.com/office/drawing/2014/main" id="{4D2F6B3D-0ABF-E9D0-B6E1-5156E05030D2}"/>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11327277" y="5807170"/>
            <a:ext cx="550501" cy="680892"/>
          </a:xfrm>
          <a:prstGeom prst="rect">
            <a:avLst/>
          </a:prstGeom>
          <a:effectLst>
            <a:reflection blurRad="6350" stA="41227" endPos="32797" dir="5400000" sy="-100000" algn="bl" rotWithShape="0"/>
          </a:effectLst>
        </p:spPr>
      </p:pic>
    </p:spTree>
    <p:extLst>
      <p:ext uri="{BB962C8B-B14F-4D97-AF65-F5344CB8AC3E}">
        <p14:creationId xmlns:p14="http://schemas.microsoft.com/office/powerpoint/2010/main" val="2371817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Title and Content">
    <p:bg>
      <p:bgPr>
        <a:solidFill>
          <a:schemeClr val="bg1"/>
        </a:solidFill>
        <a:effectLst/>
      </p:bgPr>
    </p:bg>
    <p:spTree>
      <p:nvGrpSpPr>
        <p:cNvPr id="1" name=""/>
        <p:cNvGrpSpPr/>
        <p:nvPr/>
      </p:nvGrpSpPr>
      <p:grpSpPr>
        <a:xfrm>
          <a:off x="0" y="0"/>
          <a:ext cx="0" cy="0"/>
          <a:chOff x="0" y="0"/>
          <a:chExt cx="0" cy="0"/>
        </a:xfrm>
      </p:grpSpPr>
      <p:pic>
        <p:nvPicPr>
          <p:cNvPr id="6" name="Picture 5" descr="A blue background with a white circle&#10;&#10;Description automatically generated">
            <a:extLst>
              <a:ext uri="{FF2B5EF4-FFF2-40B4-BE49-F238E27FC236}">
                <a16:creationId xmlns:a16="http://schemas.microsoft.com/office/drawing/2014/main" id="{70A9F04F-0628-9DF7-D6EB-E18B4EF496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Footer Placeholder 4">
            <a:extLst>
              <a:ext uri="{FF2B5EF4-FFF2-40B4-BE49-F238E27FC236}">
                <a16:creationId xmlns:a16="http://schemas.microsoft.com/office/drawing/2014/main" id="{E94606D0-AC15-234F-810B-B962DDF45D2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2"/>
                </a:solidFill>
                <a:latin typeface="Bogle" panose="020B0503020203060203" pitchFamily="34" charset="77"/>
              </a:defRPr>
            </a:lvl1pPr>
          </a:lstStyle>
          <a:p>
            <a:r>
              <a:rPr lang="en-US"/>
              <a:t>Walmart Confidential</a:t>
            </a:r>
          </a:p>
        </p:txBody>
      </p:sp>
      <p:sp>
        <p:nvSpPr>
          <p:cNvPr id="11" name="Slide Number Placeholder 5">
            <a:extLst>
              <a:ext uri="{FF2B5EF4-FFF2-40B4-BE49-F238E27FC236}">
                <a16:creationId xmlns:a16="http://schemas.microsoft.com/office/drawing/2014/main" id="{7743B367-99D9-3B4C-A2F8-5479D2A3A03E}"/>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2"/>
                </a:solidFill>
                <a:latin typeface="Bogle" panose="020B0503020203060203" pitchFamily="34" charset="77"/>
              </a:defRPr>
            </a:lvl1pPr>
          </a:lstStyle>
          <a:p>
            <a:fld id="{CC016F9F-E390-8549-93F9-91A8D6CA4677}" type="slidenum">
              <a:rPr lang="en-US" smtClean="0"/>
              <a:pPr/>
              <a:t>‹#›</a:t>
            </a:fld>
            <a:endParaRPr lang="en-US"/>
          </a:p>
        </p:txBody>
      </p:sp>
      <p:sp>
        <p:nvSpPr>
          <p:cNvPr id="4" name="Content Placeholder 2">
            <a:extLst>
              <a:ext uri="{FF2B5EF4-FFF2-40B4-BE49-F238E27FC236}">
                <a16:creationId xmlns:a16="http://schemas.microsoft.com/office/drawing/2014/main" id="{20575800-B7C3-20F0-BAAE-94BA3F63729B}"/>
              </a:ext>
            </a:extLst>
          </p:cNvPr>
          <p:cNvSpPr>
            <a:spLocks noGrp="1"/>
          </p:cNvSpPr>
          <p:nvPr>
            <p:ph idx="1"/>
          </p:nvPr>
        </p:nvSpPr>
        <p:spPr>
          <a:xfrm>
            <a:off x="589472" y="1825625"/>
            <a:ext cx="11013056" cy="4351338"/>
          </a:xfrm>
        </p:spPr>
        <p:txBody>
          <a:bodyPr/>
          <a:lstStyle>
            <a:lvl1pPr>
              <a:buClr>
                <a:srgbClr val="FFC021"/>
              </a:buClr>
              <a:defRPr b="0">
                <a:solidFill>
                  <a:schemeClr val="bg1"/>
                </a:solidFill>
                <a:latin typeface="Bogle" panose="020B0503020203060203" pitchFamily="34" charset="77"/>
              </a:defRPr>
            </a:lvl1pPr>
            <a:lvl2pPr>
              <a:buClr>
                <a:srgbClr val="FFC021"/>
              </a:buClr>
              <a:defRPr b="0">
                <a:solidFill>
                  <a:schemeClr val="bg1"/>
                </a:solidFill>
                <a:latin typeface="Bogle" panose="020B0503020203060203" pitchFamily="34" charset="77"/>
              </a:defRPr>
            </a:lvl2pPr>
            <a:lvl3pPr>
              <a:buClr>
                <a:srgbClr val="FFC021"/>
              </a:buClr>
              <a:defRPr b="0">
                <a:solidFill>
                  <a:schemeClr val="bg1"/>
                </a:solidFill>
                <a:latin typeface="Bogle" panose="020B0503020203060203" pitchFamily="34" charset="77"/>
              </a:defRPr>
            </a:lvl3pPr>
            <a:lvl4pPr>
              <a:buClr>
                <a:srgbClr val="FFC021"/>
              </a:buClr>
              <a:defRPr b="0">
                <a:solidFill>
                  <a:schemeClr val="bg1"/>
                </a:solidFill>
                <a:latin typeface="Bogle" panose="020B0503020203060203" pitchFamily="34" charset="77"/>
              </a:defRPr>
            </a:lvl4pPr>
            <a:lvl5pPr>
              <a:buClr>
                <a:srgbClr val="FFC021"/>
              </a:buClr>
              <a:defRPr b="0">
                <a:solidFill>
                  <a:schemeClr val="bg1"/>
                </a:solidFill>
                <a:latin typeface="Bogle" panose="020B05030202030602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2B157A12-EE9D-4290-71CF-9088FE793507}"/>
              </a:ext>
            </a:extLst>
          </p:cNvPr>
          <p:cNvSpPr>
            <a:spLocks noGrp="1"/>
          </p:cNvSpPr>
          <p:nvPr>
            <p:ph type="title"/>
          </p:nvPr>
        </p:nvSpPr>
        <p:spPr>
          <a:xfrm>
            <a:off x="589472" y="440575"/>
            <a:ext cx="11013056" cy="552660"/>
          </a:xfrm>
        </p:spPr>
        <p:txBody>
          <a:bodyPr tIns="0" bIns="0"/>
          <a:lstStyle>
            <a:lvl1pPr>
              <a:defRPr b="0" spc="-70" baseline="0">
                <a:solidFill>
                  <a:schemeClr val="bg1"/>
                </a:solidFill>
                <a:latin typeface="Bogle" panose="020B0503020203060203" pitchFamily="34" charset="77"/>
              </a:defRPr>
            </a:lvl1pPr>
          </a:lstStyle>
          <a:p>
            <a:r>
              <a:rPr lang="en-US"/>
              <a:t>Click to edit Master title style</a:t>
            </a:r>
          </a:p>
        </p:txBody>
      </p:sp>
      <p:sp>
        <p:nvSpPr>
          <p:cNvPr id="7" name="Text Placeholder 10">
            <a:extLst>
              <a:ext uri="{FF2B5EF4-FFF2-40B4-BE49-F238E27FC236}">
                <a16:creationId xmlns:a16="http://schemas.microsoft.com/office/drawing/2014/main" id="{A4887905-2A44-575C-2104-7005DE0511CE}"/>
              </a:ext>
            </a:extLst>
          </p:cNvPr>
          <p:cNvSpPr>
            <a:spLocks noGrp="1"/>
          </p:cNvSpPr>
          <p:nvPr>
            <p:ph type="body" sz="quarter" idx="13" hasCustomPrompt="1"/>
          </p:nvPr>
        </p:nvSpPr>
        <p:spPr>
          <a:xfrm>
            <a:off x="588963" y="1021228"/>
            <a:ext cx="3878262" cy="392113"/>
          </a:xfrm>
        </p:spPr>
        <p:txBody>
          <a:bodyPr>
            <a:noAutofit/>
          </a:bodyPr>
          <a:lstStyle>
            <a:lvl1pPr>
              <a:buNone/>
              <a:defRPr sz="1400" b="0">
                <a:solidFill>
                  <a:schemeClr val="bg1"/>
                </a:solidFill>
              </a:defRPr>
            </a:lvl1pPr>
          </a:lstStyle>
          <a:p>
            <a:pPr lvl="0"/>
            <a:r>
              <a:rPr lang="en-US"/>
              <a:t>SUBTITLE</a:t>
            </a:r>
          </a:p>
        </p:txBody>
      </p:sp>
      <p:pic>
        <p:nvPicPr>
          <p:cNvPr id="9" name="Graphic 8">
            <a:extLst>
              <a:ext uri="{FF2B5EF4-FFF2-40B4-BE49-F238E27FC236}">
                <a16:creationId xmlns:a16="http://schemas.microsoft.com/office/drawing/2014/main" id="{0D805B42-461F-EF38-A500-08DEC2DE2EF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11327277" y="5807170"/>
            <a:ext cx="550501" cy="680892"/>
          </a:xfrm>
          <a:prstGeom prst="rect">
            <a:avLst/>
          </a:prstGeom>
          <a:effectLst>
            <a:reflection blurRad="6350" stA="41227" endPos="32797" dir="5400000" sy="-100000" algn="bl" rotWithShape="0"/>
          </a:effectLst>
        </p:spPr>
      </p:pic>
    </p:spTree>
    <p:extLst>
      <p:ext uri="{BB962C8B-B14F-4D97-AF65-F5344CB8AC3E}">
        <p14:creationId xmlns:p14="http://schemas.microsoft.com/office/powerpoint/2010/main" val="1474763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descr="A blue background with a square&#10;&#10;Description automatically generated">
            <a:extLst>
              <a:ext uri="{FF2B5EF4-FFF2-40B4-BE49-F238E27FC236}">
                <a16:creationId xmlns:a16="http://schemas.microsoft.com/office/drawing/2014/main" id="{01744920-D7A3-C974-A273-B55B36FED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D4338339-DBBD-F0DA-36CC-7953C55E921D}"/>
              </a:ext>
            </a:extLst>
          </p:cNvPr>
          <p:cNvSpPr>
            <a:spLocks noGrp="1"/>
          </p:cNvSpPr>
          <p:nvPr>
            <p:ph type="ctrTitle" hasCustomPrompt="1"/>
          </p:nvPr>
        </p:nvSpPr>
        <p:spPr>
          <a:xfrm>
            <a:off x="3494299" y="4265215"/>
            <a:ext cx="5203402" cy="1489663"/>
          </a:xfrm>
        </p:spPr>
        <p:txBody>
          <a:bodyPr anchor="t" anchorCtr="0"/>
          <a:lstStyle>
            <a:lvl1pPr algn="ctr">
              <a:defRPr sz="4800" b="0" i="0">
                <a:solidFill>
                  <a:schemeClr val="bg1"/>
                </a:solidFill>
                <a:latin typeface="Bogle" panose="020B0503020203060203" pitchFamily="34" charset="77"/>
              </a:defRPr>
            </a:lvl1pPr>
          </a:lstStyle>
          <a:p>
            <a:r>
              <a:rPr lang="en-US"/>
              <a:t>Click to edit section title</a:t>
            </a:r>
          </a:p>
        </p:txBody>
      </p:sp>
      <p:sp>
        <p:nvSpPr>
          <p:cNvPr id="9" name="Text Placeholder 2">
            <a:extLst>
              <a:ext uri="{FF2B5EF4-FFF2-40B4-BE49-F238E27FC236}">
                <a16:creationId xmlns:a16="http://schemas.microsoft.com/office/drawing/2014/main" id="{88E4550F-1755-815E-9489-1201D9F0EE0D}"/>
              </a:ext>
            </a:extLst>
          </p:cNvPr>
          <p:cNvSpPr>
            <a:spLocks noGrp="1"/>
          </p:cNvSpPr>
          <p:nvPr>
            <p:ph type="body" idx="1" hasCustomPrompt="1"/>
          </p:nvPr>
        </p:nvSpPr>
        <p:spPr>
          <a:xfrm>
            <a:off x="3712073" y="3516720"/>
            <a:ext cx="4767854" cy="365126"/>
          </a:xfrm>
        </p:spPr>
        <p:txBody>
          <a:bodyPr vert="horz" lIns="91440" tIns="45720" rIns="91440" bIns="45720" rtlCol="0">
            <a:noAutofit/>
          </a:bodyPr>
          <a:lstStyle>
            <a:lvl1pPr marL="0" indent="0" algn="ctr">
              <a:buNone/>
              <a:tabLst/>
              <a:defRPr lang="en-US" sz="1600" b="0" dirty="0">
                <a:solidFill>
                  <a:schemeClr val="bg1"/>
                </a:solidFill>
              </a:defRPr>
            </a:lvl1pPr>
          </a:lstStyle>
          <a:p>
            <a:pPr marL="7938" lvl="0" indent="-7938"/>
            <a:r>
              <a:rPr lang="en-US"/>
              <a:t>HEADER</a:t>
            </a:r>
          </a:p>
        </p:txBody>
      </p:sp>
      <p:cxnSp>
        <p:nvCxnSpPr>
          <p:cNvPr id="12" name="Straight Connector 11">
            <a:extLst>
              <a:ext uri="{FF2B5EF4-FFF2-40B4-BE49-F238E27FC236}">
                <a16:creationId xmlns:a16="http://schemas.microsoft.com/office/drawing/2014/main" id="{CE643106-61D8-915E-C208-ED11288D4F8A}"/>
              </a:ext>
            </a:extLst>
          </p:cNvPr>
          <p:cNvCxnSpPr>
            <a:cxnSpLocks/>
          </p:cNvCxnSpPr>
          <p:nvPr userDrawn="1"/>
        </p:nvCxnSpPr>
        <p:spPr>
          <a:xfrm>
            <a:off x="5342374" y="4032434"/>
            <a:ext cx="1507253" cy="0"/>
          </a:xfrm>
          <a:prstGeom prst="line">
            <a:avLst/>
          </a:prstGeom>
          <a:ln w="50800" cap="rnd">
            <a:solidFill>
              <a:srgbClr val="FFC021"/>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5050A9B8-91B0-D664-92F3-4291998E1C9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5342132" y="522404"/>
            <a:ext cx="1401938" cy="1733997"/>
          </a:xfrm>
          <a:prstGeom prst="rect">
            <a:avLst/>
          </a:prstGeom>
          <a:effectLst>
            <a:reflection blurRad="6350" stA="24943" endPos="33000" dir="5400000" sy="-100000" algn="bl" rotWithShape="0"/>
          </a:effectLst>
        </p:spPr>
      </p:pic>
    </p:spTree>
    <p:extLst>
      <p:ext uri="{BB962C8B-B14F-4D97-AF65-F5344CB8AC3E}">
        <p14:creationId xmlns:p14="http://schemas.microsoft.com/office/powerpoint/2010/main" val="357788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descr="A blue background with a square&#10;&#10;Description automatically generated">
            <a:extLst>
              <a:ext uri="{FF2B5EF4-FFF2-40B4-BE49-F238E27FC236}">
                <a16:creationId xmlns:a16="http://schemas.microsoft.com/office/drawing/2014/main" id="{01744920-D7A3-C974-A273-B55B36FEDC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3123610F-744D-ACD4-A6B0-8ADA70A379DC}"/>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2591" r="4889" b="19801"/>
          <a:stretch/>
        </p:blipFill>
        <p:spPr>
          <a:xfrm>
            <a:off x="5342132" y="522404"/>
            <a:ext cx="1401938" cy="1733997"/>
          </a:xfrm>
          <a:prstGeom prst="rect">
            <a:avLst/>
          </a:prstGeom>
          <a:effectLst>
            <a:reflection blurRad="6350" stA="24943" endPos="33000" dir="5400000" sy="-100000" algn="bl" rotWithShape="0"/>
          </a:effectLst>
        </p:spPr>
      </p:pic>
      <p:sp>
        <p:nvSpPr>
          <p:cNvPr id="8" name="Title 1">
            <a:extLst>
              <a:ext uri="{FF2B5EF4-FFF2-40B4-BE49-F238E27FC236}">
                <a16:creationId xmlns:a16="http://schemas.microsoft.com/office/drawing/2014/main" id="{D4338339-DBBD-F0DA-36CC-7953C55E921D}"/>
              </a:ext>
            </a:extLst>
          </p:cNvPr>
          <p:cNvSpPr>
            <a:spLocks noGrp="1"/>
          </p:cNvSpPr>
          <p:nvPr>
            <p:ph type="ctrTitle" hasCustomPrompt="1"/>
          </p:nvPr>
        </p:nvSpPr>
        <p:spPr>
          <a:xfrm>
            <a:off x="3494299" y="3630425"/>
            <a:ext cx="5203402" cy="1489663"/>
          </a:xfrm>
        </p:spPr>
        <p:txBody>
          <a:bodyPr anchor="t" anchorCtr="0"/>
          <a:lstStyle>
            <a:lvl1pPr algn="ctr">
              <a:defRPr sz="4800" b="0" i="0">
                <a:solidFill>
                  <a:schemeClr val="bg1"/>
                </a:solidFill>
                <a:latin typeface="Bogle" panose="020B0503020203060203" pitchFamily="34" charset="77"/>
              </a:defRPr>
            </a:lvl1pPr>
          </a:lstStyle>
          <a:p>
            <a:r>
              <a:rPr lang="en-US"/>
              <a:t>Click to edit section title</a:t>
            </a:r>
          </a:p>
        </p:txBody>
      </p:sp>
    </p:spTree>
    <p:extLst>
      <p:ext uri="{BB962C8B-B14F-4D97-AF65-F5344CB8AC3E}">
        <p14:creationId xmlns:p14="http://schemas.microsoft.com/office/powerpoint/2010/main" val="4233228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2766C-0D83-1946-AABB-E8C7DE8DF0CD}"/>
              </a:ext>
            </a:extLst>
          </p:cNvPr>
          <p:cNvSpPr>
            <a:spLocks noGrp="1"/>
          </p:cNvSpPr>
          <p:nvPr>
            <p:ph type="title"/>
          </p:nvPr>
        </p:nvSpPr>
        <p:spPr>
          <a:xfrm>
            <a:off x="589472" y="365125"/>
            <a:ext cx="1101305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91A8CAAF-262B-5445-AB55-01E114AF1D3E}"/>
              </a:ext>
            </a:extLst>
          </p:cNvPr>
          <p:cNvSpPr>
            <a:spLocks noGrp="1"/>
          </p:cNvSpPr>
          <p:nvPr>
            <p:ph type="body" idx="1"/>
          </p:nvPr>
        </p:nvSpPr>
        <p:spPr>
          <a:xfrm>
            <a:off x="589472" y="1825625"/>
            <a:ext cx="11013056"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1E4DD91-7366-454D-A618-C17826F92514}"/>
              </a:ext>
            </a:extLst>
          </p:cNvPr>
          <p:cNvSpPr>
            <a:spLocks noGrp="1"/>
          </p:cNvSpPr>
          <p:nvPr>
            <p:ph type="ftr" sz="quarter" idx="3"/>
          </p:nvPr>
        </p:nvSpPr>
        <p:spPr>
          <a:xfrm>
            <a:off x="1039024" y="6326206"/>
            <a:ext cx="4148707" cy="365125"/>
          </a:xfrm>
          <a:prstGeom prst="rect">
            <a:avLst/>
          </a:prstGeom>
        </p:spPr>
        <p:txBody>
          <a:bodyPr vert="horz" lIns="91440" tIns="45720" rIns="91440" bIns="45720" rtlCol="0" anchor="ctr"/>
          <a:lstStyle>
            <a:lvl1pPr algn="l">
              <a:defRPr sz="1200" b="0" i="0">
                <a:solidFill>
                  <a:schemeClr val="bg1"/>
                </a:solidFill>
                <a:latin typeface="Bogle" panose="020B0503020203060203" pitchFamily="34" charset="77"/>
              </a:defRPr>
            </a:lvl1pPr>
          </a:lstStyle>
          <a:p>
            <a:r>
              <a:rPr lang="en-US"/>
              <a:t>Walmart Confidential</a:t>
            </a:r>
          </a:p>
        </p:txBody>
      </p:sp>
      <p:sp>
        <p:nvSpPr>
          <p:cNvPr id="6" name="Slide Number Placeholder 5">
            <a:extLst>
              <a:ext uri="{FF2B5EF4-FFF2-40B4-BE49-F238E27FC236}">
                <a16:creationId xmlns:a16="http://schemas.microsoft.com/office/drawing/2014/main" id="{F9E8D426-0F85-2543-B7D1-C8170F0FD501}"/>
              </a:ext>
            </a:extLst>
          </p:cNvPr>
          <p:cNvSpPr>
            <a:spLocks noGrp="1"/>
          </p:cNvSpPr>
          <p:nvPr>
            <p:ph type="sldNum" sz="quarter" idx="4"/>
          </p:nvPr>
        </p:nvSpPr>
        <p:spPr>
          <a:xfrm>
            <a:off x="348312" y="6326206"/>
            <a:ext cx="593785" cy="365125"/>
          </a:xfrm>
          <a:prstGeom prst="rect">
            <a:avLst/>
          </a:prstGeom>
        </p:spPr>
        <p:txBody>
          <a:bodyPr vert="horz" lIns="91440" tIns="45720" rIns="91440" bIns="45720" rtlCol="0" anchor="ctr"/>
          <a:lstStyle>
            <a:lvl1pPr algn="l">
              <a:defRPr sz="1200">
                <a:solidFill>
                  <a:schemeClr val="bg1"/>
                </a:solidFill>
                <a:latin typeface="Bogle" panose="020B0503020203060203" pitchFamily="34" charset="77"/>
              </a:defRPr>
            </a:lvl1pPr>
          </a:lstStyle>
          <a:p>
            <a:fld id="{CC016F9F-E390-8549-93F9-91A8D6CA4677}" type="slidenum">
              <a:rPr lang="en-US" smtClean="0"/>
              <a:pPr/>
              <a:t>‹#›</a:t>
            </a:fld>
            <a:endParaRPr lang="en-US"/>
          </a:p>
        </p:txBody>
      </p:sp>
    </p:spTree>
    <p:extLst>
      <p:ext uri="{BB962C8B-B14F-4D97-AF65-F5344CB8AC3E}">
        <p14:creationId xmlns:p14="http://schemas.microsoft.com/office/powerpoint/2010/main" val="1091326164"/>
      </p:ext>
    </p:extLst>
  </p:cSld>
  <p:clrMap bg1="lt1" tx1="dk1" bg2="lt2" tx2="dk2" accent1="accent1" accent2="accent2" accent3="accent3" accent4="accent4" accent5="accent5" accent6="accent6" hlink="hlink" folHlink="folHlink"/>
  <p:sldLayoutIdLst>
    <p:sldLayoutId id="2147483722" r:id="rId1"/>
    <p:sldLayoutId id="2147483726" r:id="rId2"/>
    <p:sldLayoutId id="2147483729" r:id="rId3"/>
    <p:sldLayoutId id="2147483686" r:id="rId4"/>
    <p:sldLayoutId id="2147483723" r:id="rId5"/>
    <p:sldLayoutId id="2147483728" r:id="rId6"/>
    <p:sldLayoutId id="2147483727" r:id="rId7"/>
    <p:sldLayoutId id="2147483666" r:id="rId8"/>
    <p:sldLayoutId id="2147483730" r:id="rId9"/>
    <p:sldLayoutId id="2147483685" r:id="rId10"/>
    <p:sldLayoutId id="2147483689" r:id="rId11"/>
    <p:sldLayoutId id="2147483721" r:id="rId12"/>
    <p:sldLayoutId id="2147483691" r:id="rId13"/>
    <p:sldLayoutId id="2147483687" r:id="rId14"/>
    <p:sldLayoutId id="2147483724" r:id="rId15"/>
    <p:sldLayoutId id="2147483725" r:id="rId16"/>
    <p:sldLayoutId id="2147483688" r:id="rId17"/>
    <p:sldLayoutId id="2147483665" r:id="rId18"/>
    <p:sldLayoutId id="2147483668" r:id="rId19"/>
    <p:sldLayoutId id="2147483731" r:id="rId20"/>
  </p:sldLayoutIdLst>
  <p:hf hdr="0" dt="0"/>
  <p:txStyles>
    <p:titleStyle>
      <a:lvl1pPr algn="l" defTabSz="914400" rtl="0" eaLnBrk="1" latinLnBrk="0" hangingPunct="1">
        <a:lnSpc>
          <a:spcPct val="90000"/>
        </a:lnSpc>
        <a:spcBef>
          <a:spcPct val="0"/>
        </a:spcBef>
        <a:buNone/>
        <a:defRPr sz="3200" b="0" kern="1200" spc="-70" baseline="0">
          <a:solidFill>
            <a:schemeClr val="tx1"/>
          </a:solidFill>
          <a:latin typeface="Bogle" panose="020B0503020203060203" pitchFamily="34" charset="77"/>
          <a:ea typeface="+mj-ea"/>
          <a:cs typeface="+mj-cs"/>
        </a:defRPr>
      </a:lvl1pPr>
    </p:titleStyle>
    <p:body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b="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b="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b="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84">
          <p15:clr>
            <a:srgbClr val="F26B43"/>
          </p15:clr>
        </p15:guide>
        <p15:guide id="2" pos="2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5.jpeg"/><Relationship Id="rId4" Type="http://schemas.openxmlformats.org/officeDocument/2006/relationships/image" Target="../media/image14.jpe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9.xml"/><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hyperlink" Target="https://walmartbrandcenter.lingoapp.com/" TargetMode="External"/><Relationship Id="rId11" Type="http://schemas.openxmlformats.org/officeDocument/2006/relationships/image" Target="../media/image40.png"/><Relationship Id="rId5" Type="http://schemas.openxmlformats.org/officeDocument/2006/relationships/hyperlink" Target="https://corporate.walmart.com/newsroom/media-library" TargetMode="External"/><Relationship Id="rId10" Type="http://schemas.openxmlformats.org/officeDocument/2006/relationships/image" Target="../media/image39.png"/><Relationship Id="rId4" Type="http://schemas.openxmlformats.org/officeDocument/2006/relationships/image" Target="../media/image20.jpeg"/><Relationship Id="rId9" Type="http://schemas.openxmlformats.org/officeDocument/2006/relationships/hyperlink" Target="https://confluence.walmart.com/display/GPADM/Generative+AI+-+My+Assistant"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10.xml"/><Relationship Id="rId6" Type="http://schemas.openxmlformats.org/officeDocument/2006/relationships/hyperlink" Target="https://walmartbrandcenter.lingoapp.com/" TargetMode="External"/><Relationship Id="rId5" Type="http://schemas.openxmlformats.org/officeDocument/2006/relationships/hyperlink" Target="https://corporate.walmart.com/newsroom/media-library" TargetMode="External"/><Relationship Id="rId10" Type="http://schemas.openxmlformats.org/officeDocument/2006/relationships/image" Target="../media/image39.png"/><Relationship Id="rId4" Type="http://schemas.openxmlformats.org/officeDocument/2006/relationships/image" Target="../media/image20.jpeg"/><Relationship Id="rId9" Type="http://schemas.openxmlformats.org/officeDocument/2006/relationships/hyperlink" Target="https://confluence.walmart.com/display/GPADM/Generative+AI+-+My+Assistant" TargetMode="External"/></Relationships>
</file>

<file path=ppt/slides/_rels/slide12.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1.png"/><Relationship Id="rId2" Type="http://schemas.microsoft.com/office/2007/relationships/media" Target="../media/media1.mp4"/><Relationship Id="rId1" Type="http://schemas.openxmlformats.org/officeDocument/2006/relationships/tags" Target="../tags/tag11.xml"/><Relationship Id="rId6" Type="http://schemas.openxmlformats.org/officeDocument/2006/relationships/image" Target="../media/image15.jpeg"/><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3.xml"/><Relationship Id="rId5" Type="http://schemas.openxmlformats.org/officeDocument/2006/relationships/image" Target="../media/image19.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2.xml"/><Relationship Id="rId7" Type="http://schemas.openxmlformats.org/officeDocument/2006/relationships/image" Target="../media/image18.jpeg"/><Relationship Id="rId2" Type="http://schemas.openxmlformats.org/officeDocument/2006/relationships/slideLayout" Target="../slideLayouts/slideLayout6.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6.jpeg"/><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18.jpeg"/><Relationship Id="rId5" Type="http://schemas.microsoft.com/office/2007/relationships/hdphoto" Target="../media/hdphoto2.wdp"/><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notesSlide" Target="../notesSlides/notesSlide19.xml"/><Relationship Id="rId7" Type="http://schemas.openxmlformats.org/officeDocument/2006/relationships/image" Target="../media/image44.jpeg"/><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image" Target="../media/image15.jpeg"/><Relationship Id="rId5" Type="http://schemas.microsoft.com/office/2007/relationships/hdphoto" Target="../media/hdphoto2.wdp"/><Relationship Id="rId4" Type="http://schemas.openxmlformats.org/officeDocument/2006/relationships/image" Target="../media/image42.png"/><Relationship Id="rId9"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16.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8.xml"/><Relationship Id="rId5" Type="http://schemas.openxmlformats.org/officeDocument/2006/relationships/image" Target="../media/image46.jpeg"/><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9.jpeg"/><Relationship Id="rId2" Type="http://schemas.openxmlformats.org/officeDocument/2006/relationships/slideLayout" Target="../slideLayouts/slideLayout6.xml"/><Relationship Id="rId1" Type="http://schemas.openxmlformats.org/officeDocument/2006/relationships/tags" Target="../tags/tag19.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15.jpe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8.jpeg"/><Relationship Id="rId5" Type="http://schemas.openxmlformats.org/officeDocument/2006/relationships/image" Target="../media/image19.jpe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19.jpeg"/><Relationship Id="rId2" Type="http://schemas.openxmlformats.org/officeDocument/2006/relationships/image" Target="../media/image15.jpe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3.xml"/><Relationship Id="rId5" Type="http://schemas.openxmlformats.org/officeDocument/2006/relationships/image" Target="../media/image19.jpeg"/><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54.png"/><Relationship Id="rId7" Type="http://schemas.openxmlformats.org/officeDocument/2006/relationships/image" Target="../media/image58.png"/><Relationship Id="rId12" Type="http://schemas.microsoft.com/office/2007/relationships/hdphoto" Target="../media/hdphoto3.wdp"/><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image" Target="../media/image18.jpeg"/><Relationship Id="rId4" Type="http://schemas.openxmlformats.org/officeDocument/2006/relationships/image" Target="../media/image55.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5.jpeg"/><Relationship Id="rId7" Type="http://schemas.openxmlformats.org/officeDocument/2006/relationships/image" Target="../media/image64.jpeg"/><Relationship Id="rId12" Type="http://schemas.microsoft.com/office/2007/relationships/hdphoto" Target="../media/hdphoto4.wdp"/><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jpe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20.xml"/><Relationship Id="rId6" Type="http://schemas.openxmlformats.org/officeDocument/2006/relationships/image" Target="../media/image70.png"/><Relationship Id="rId5" Type="http://schemas.openxmlformats.org/officeDocument/2006/relationships/image" Target="../media/image15.jpe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notesSlide" Target="../notesSlides/notesSlide31.xml"/><Relationship Id="rId7" Type="http://schemas.openxmlformats.org/officeDocument/2006/relationships/image" Target="../media/image15.jpeg"/><Relationship Id="rId2" Type="http://schemas.openxmlformats.org/officeDocument/2006/relationships/slideLayout" Target="../slideLayouts/slideLayout9.xml"/><Relationship Id="rId1" Type="http://schemas.openxmlformats.org/officeDocument/2006/relationships/tags" Target="../tags/tag21.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notesSlide" Target="../notesSlides/notesSlide32.xm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slideLayout" Target="../slideLayouts/slideLayout6.xml"/><Relationship Id="rId1" Type="http://schemas.openxmlformats.org/officeDocument/2006/relationships/tags" Target="../tags/tag2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15.jpeg"/><Relationship Id="rId10" Type="http://schemas.openxmlformats.org/officeDocument/2006/relationships/image" Target="../media/image79.png"/><Relationship Id="rId4" Type="http://schemas.openxmlformats.org/officeDocument/2006/relationships/image" Target="../media/image69.png"/><Relationship Id="rId9"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8.png"/><Relationship Id="rId3" Type="http://schemas.openxmlformats.org/officeDocument/2006/relationships/notesSlide" Target="../notesSlides/notesSlide33.xml"/><Relationship Id="rId7" Type="http://schemas.openxmlformats.org/officeDocument/2006/relationships/image" Target="../media/image85.png"/><Relationship Id="rId12" Type="http://schemas.openxmlformats.org/officeDocument/2006/relationships/image" Target="../media/image870.png"/><Relationship Id="rId2" Type="http://schemas.openxmlformats.org/officeDocument/2006/relationships/slideLayout" Target="../slideLayouts/slideLayout20.xml"/><Relationship Id="rId1" Type="http://schemas.openxmlformats.org/officeDocument/2006/relationships/tags" Target="../tags/tag23.xml"/><Relationship Id="rId6" Type="http://schemas.openxmlformats.org/officeDocument/2006/relationships/image" Target="../media/image84.png"/><Relationship Id="rId11" Type="http://schemas.openxmlformats.org/officeDocument/2006/relationships/customXml" Target="../ink/ink1.xml"/><Relationship Id="rId5" Type="http://schemas.openxmlformats.org/officeDocument/2006/relationships/image" Target="../media/image83.png"/><Relationship Id="rId15" Type="http://schemas.openxmlformats.org/officeDocument/2006/relationships/image" Target="../media/image15.jpeg"/><Relationship Id="rId10" Type="http://schemas.openxmlformats.org/officeDocument/2006/relationships/image" Target="../media/image69.png"/><Relationship Id="rId4" Type="http://schemas.openxmlformats.org/officeDocument/2006/relationships/image" Target="../media/image77.png"/><Relationship Id="rId9" Type="http://schemas.openxmlformats.org/officeDocument/2006/relationships/image" Target="../media/image87.png"/><Relationship Id="rId14" Type="http://schemas.openxmlformats.org/officeDocument/2006/relationships/image" Target="../media/image89.svg"/></Relationships>
</file>

<file path=ppt/slides/_rels/slide3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notesSlide" Target="../notesSlides/notesSlide34.xml"/><Relationship Id="rId7" Type="http://schemas.openxmlformats.org/officeDocument/2006/relationships/image" Target="../media/image88.png"/><Relationship Id="rId2" Type="http://schemas.openxmlformats.org/officeDocument/2006/relationships/slideLayout" Target="../slideLayouts/slideLayout20.xml"/><Relationship Id="rId1" Type="http://schemas.openxmlformats.org/officeDocument/2006/relationships/tags" Target="../tags/tag24.xml"/><Relationship Id="rId6" Type="http://schemas.openxmlformats.org/officeDocument/2006/relationships/image" Target="../media/image15.jpeg"/><Relationship Id="rId5" Type="http://schemas.openxmlformats.org/officeDocument/2006/relationships/image" Target="../media/image69.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90.jpeg"/><Relationship Id="rId7" Type="http://schemas.microsoft.com/office/2007/relationships/hdphoto" Target="../media/hdphoto4.wdp"/><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jpeg"/><Relationship Id="rId4" Type="http://schemas.openxmlformats.org/officeDocument/2006/relationships/image" Target="../media/image9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hyperlink" Target="https://walmartbrandcenter.lingoapp.com/" TargetMode="External"/><Relationship Id="rId2" Type="http://schemas.openxmlformats.org/officeDocument/2006/relationships/hyperlink" Target="https://corporate.walmart.com/newsroom/media-library" TargetMode="External"/><Relationship Id="rId1" Type="http://schemas.openxmlformats.org/officeDocument/2006/relationships/slideLayout" Target="../slideLayouts/slideLayout4.xml"/><Relationship Id="rId6" Type="http://schemas.openxmlformats.org/officeDocument/2006/relationships/hyperlink" Target="https://confluence.walmart.com/display/GPADM/Generative+AI+-+My+Assistant" TargetMode="External"/><Relationship Id="rId5" Type="http://schemas.openxmlformats.org/officeDocument/2006/relationships/image" Target="../media/image38.png"/><Relationship Id="rId4" Type="http://schemas.openxmlformats.org/officeDocument/2006/relationships/image" Target="../media/image15.jpe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5.xml"/><Relationship Id="rId7"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5.jpe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15.jpeg"/><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0.jpeg"/><Relationship Id="rId10" Type="http://schemas.openxmlformats.org/officeDocument/2006/relationships/image" Target="../media/image26.png"/><Relationship Id="rId4" Type="http://schemas.openxmlformats.org/officeDocument/2006/relationships/image" Target="../media/image15.jpe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7.xml"/><Relationship Id="rId7"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26.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jpeg"/><Relationship Id="rId4" Type="http://schemas.openxmlformats.org/officeDocument/2006/relationships/image" Target="../media/image20.jpe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8.xml"/><Relationship Id="rId7"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34.png"/><Relationship Id="rId5" Type="http://schemas.openxmlformats.org/officeDocument/2006/relationships/image" Target="../media/image28.png"/><Relationship Id="rId4" Type="http://schemas.openxmlformats.org/officeDocument/2006/relationships/image" Target="../media/image20.jpe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6E659-9A78-0A89-8731-8F70456751A7}"/>
              </a:ext>
            </a:extLst>
          </p:cNvPr>
          <p:cNvSpPr>
            <a:spLocks noGrp="1"/>
          </p:cNvSpPr>
          <p:nvPr>
            <p:ph type="ctrTitle"/>
          </p:nvPr>
        </p:nvSpPr>
        <p:spPr>
          <a:xfrm>
            <a:off x="456195" y="2985905"/>
            <a:ext cx="4276323" cy="660874"/>
          </a:xfrm>
        </p:spPr>
        <p:txBody>
          <a:bodyPr/>
          <a:lstStyle/>
          <a:p>
            <a:r>
              <a:rPr lang="en-US" sz="3200"/>
              <a:t>MyAssistant</a:t>
            </a:r>
            <a:endParaRPr lang="en-US" sz="18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14" name="Text Placeholder 13">
            <a:extLst>
              <a:ext uri="{FF2B5EF4-FFF2-40B4-BE49-F238E27FC236}">
                <a16:creationId xmlns:a16="http://schemas.microsoft.com/office/drawing/2014/main" id="{EAF1098F-48FF-8FCF-7467-490E21BAC278}"/>
              </a:ext>
            </a:extLst>
          </p:cNvPr>
          <p:cNvSpPr>
            <a:spLocks noGrp="1"/>
          </p:cNvSpPr>
          <p:nvPr>
            <p:ph type="body" idx="1"/>
          </p:nvPr>
        </p:nvSpPr>
        <p:spPr/>
        <p:txBody>
          <a:bodyPr/>
          <a:lstStyle/>
          <a:p>
            <a:r>
              <a:rPr lang="en-US"/>
              <a:t>EBS Product Showcase— 2024</a:t>
            </a:r>
          </a:p>
          <a:p>
            <a:endParaRPr lang="en-US"/>
          </a:p>
        </p:txBody>
      </p:sp>
      <p:pic>
        <p:nvPicPr>
          <p:cNvPr id="8" name="Picture Placeholder 7">
            <a:extLst>
              <a:ext uri="{FF2B5EF4-FFF2-40B4-BE49-F238E27FC236}">
                <a16:creationId xmlns:a16="http://schemas.microsoft.com/office/drawing/2014/main" id="{0B45A407-58B1-BCFD-E296-BC942734E463}"/>
              </a:ext>
            </a:extLst>
          </p:cNvPr>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l="12908" r="20103"/>
          <a:stretch/>
        </p:blipFill>
        <p:spPr>
          <a:xfrm>
            <a:off x="5428593" y="0"/>
            <a:ext cx="6812103" cy="5712287"/>
          </a:xfrm>
          <a:solidFill>
            <a:schemeClr val="tx1">
              <a:alpha val="60000"/>
            </a:schemeClr>
          </a:solidFill>
          <a:ln w="6350">
            <a:noFill/>
          </a:ln>
          <a:effectLst>
            <a:outerShdw blurRad="508000" dist="155985" dir="5520000" algn="ctr" rotWithShape="0">
              <a:schemeClr val="bg2">
                <a:alpha val="15000"/>
              </a:schemeClr>
            </a:outerShdw>
            <a:reflection blurRad="6350" stA="50000" endA="300" endPos="38500" dist="50800" dir="5400000" sy="-100000" algn="bl" rotWithShape="0"/>
            <a:softEdge rad="63500"/>
          </a:effectLst>
        </p:spPr>
      </p:pic>
      <p:pic>
        <p:nvPicPr>
          <p:cNvPr id="3" name="Picture 2" descr="A close-up of a logo&#10;&#10;Description automatically generated">
            <a:extLst>
              <a:ext uri="{FF2B5EF4-FFF2-40B4-BE49-F238E27FC236}">
                <a16:creationId xmlns:a16="http://schemas.microsoft.com/office/drawing/2014/main" id="{366285F8-4ACE-A5BB-6645-DA0AE4651FA0}"/>
              </a:ext>
            </a:extLst>
          </p:cNvPr>
          <p:cNvPicPr>
            <a:picLocks noChangeAspect="1"/>
          </p:cNvPicPr>
          <p:nvPr/>
        </p:nvPicPr>
        <p:blipFill rotWithShape="1">
          <a:blip r:embed="rId5">
            <a:extLst>
              <a:ext uri="{28A0092B-C50C-407E-A947-70E740481C1C}">
                <a14:useLocalDpi xmlns:a14="http://schemas.microsoft.com/office/drawing/2010/main" val="0"/>
              </a:ext>
            </a:extLst>
          </a:blip>
          <a:srcRect l="55425" t="19643" r="11023" b="20738"/>
          <a:stretch/>
        </p:blipFill>
        <p:spPr>
          <a:xfrm>
            <a:off x="-1052534" y="5482469"/>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blurRad="6350" stA="50000" endA="300" endPos="55000" dir="5400000" sy="-100000" algn="bl" rotWithShape="0"/>
          </a:effectLst>
        </p:spPr>
      </p:pic>
      <p:sp>
        <p:nvSpPr>
          <p:cNvPr id="4" name="Title 12">
            <a:extLst>
              <a:ext uri="{FF2B5EF4-FFF2-40B4-BE49-F238E27FC236}">
                <a16:creationId xmlns:a16="http://schemas.microsoft.com/office/drawing/2014/main" id="{B99A5F6B-775D-F506-7351-638121CFBD3B}"/>
              </a:ext>
            </a:extLst>
          </p:cNvPr>
          <p:cNvSpPr txBox="1">
            <a:spLocks/>
          </p:cNvSpPr>
          <p:nvPr/>
        </p:nvSpPr>
        <p:spPr>
          <a:xfrm>
            <a:off x="456195" y="3646779"/>
            <a:ext cx="4373714" cy="845738"/>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800" b="0" i="0" kern="1200" spc="-70" baseline="0">
                <a:solidFill>
                  <a:schemeClr val="bg1"/>
                </a:solidFill>
                <a:latin typeface="Bogle" panose="020B0503020203060203" pitchFamily="34" charset="77"/>
                <a:ea typeface="+mj-ea"/>
                <a:cs typeface="+mj-cs"/>
              </a:defRPr>
            </a:lvl1pPr>
          </a:lstStyle>
          <a:p>
            <a:r>
              <a:rPr lang="en-US" sz="36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rPr>
              <a:t>- “</a:t>
            </a:r>
            <a:r>
              <a:rPr lang="en-US" sz="2000">
                <a:solidFill>
                  <a:schemeClr val="accent1"/>
                </a:solidFill>
                <a:latin typeface="Lucida Calligraphy" panose="03010101010101010101" pitchFamily="66" charset="77"/>
                <a:ea typeface="Brush Script MT" panose="03060802040406070304" pitchFamily="66" charset="-122"/>
                <a:cs typeface="Brush Script MT" panose="03060802040406070304" pitchFamily="66" charset="-122"/>
              </a:rPr>
              <a:t>making the complex simple”</a:t>
            </a:r>
          </a:p>
        </p:txBody>
      </p:sp>
      <p:sp>
        <p:nvSpPr>
          <p:cNvPr id="7" name="TextBox 6">
            <a:extLst>
              <a:ext uri="{FF2B5EF4-FFF2-40B4-BE49-F238E27FC236}">
                <a16:creationId xmlns:a16="http://schemas.microsoft.com/office/drawing/2014/main" id="{C3501F7A-E6CC-4311-807F-1B8D5ADCAE6C}"/>
              </a:ext>
            </a:extLst>
          </p:cNvPr>
          <p:cNvSpPr txBox="1"/>
          <p:nvPr/>
        </p:nvSpPr>
        <p:spPr>
          <a:xfrm>
            <a:off x="3032651" y="3059668"/>
            <a:ext cx="2117887" cy="369332"/>
          </a:xfrm>
          <a:prstGeom prst="rect">
            <a:avLst/>
          </a:prstGeom>
          <a:noFill/>
        </p:spPr>
        <p:txBody>
          <a:bodyPr wrap="none" rtlCol="0">
            <a:spAutoFit/>
          </a:bodyPr>
          <a:lstStyle/>
          <a:p>
            <a:r>
              <a:rPr lang="en-US" sz="1800" b="0">
                <a:solidFill>
                  <a:srgbClr val="00FA00"/>
                </a:solidFill>
                <a:latin typeface="Bogle" panose="020B0503020203060203" pitchFamily="34" charset="0"/>
              </a:rPr>
              <a:t>Ask My Page </a:t>
            </a:r>
            <a:r>
              <a:rPr lang="en-US" sz="1200">
                <a:solidFill>
                  <a:schemeClr val="bg2"/>
                </a:solidFill>
                <a:latin typeface="Oswald" pitchFamily="2" charset="77"/>
              </a:rPr>
              <a:t>Experience</a:t>
            </a:r>
            <a:endParaRPr lang="en-US" sz="1200"/>
          </a:p>
        </p:txBody>
      </p:sp>
    </p:spTree>
    <p:custDataLst>
      <p:tags r:id="rId1"/>
    </p:custDataLst>
    <p:extLst>
      <p:ext uri="{BB962C8B-B14F-4D97-AF65-F5344CB8AC3E}">
        <p14:creationId xmlns:p14="http://schemas.microsoft.com/office/powerpoint/2010/main" val="336553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42" presetClass="path" presetSubtype="0" accel="50000" decel="50000" fill="hold" nodeType="withEffect">
                                  <p:stCondLst>
                                    <p:cond delay="0"/>
                                  </p:stCondLst>
                                  <p:childTnLst>
                                    <p:animMotion origin="layout" path="M -2.08333E-7 -3.7037E-7 L 0.95794 -0.00301 " pathEditMode="relative" rAng="0" ptsTypes="AA">
                                      <p:cBhvr>
                                        <p:cTn id="11" dur="2000" fill="hold"/>
                                        <p:tgtEl>
                                          <p:spTgt spid="3"/>
                                        </p:tgtEl>
                                        <p:attrNameLst>
                                          <p:attrName>ppt_x</p:attrName>
                                          <p:attrName>ppt_y</p:attrName>
                                        </p:attrNameLst>
                                      </p:cBhvr>
                                      <p:rCtr x="47891" y="-162"/>
                                    </p:animMotion>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par>
                                <p:cTn id="16" presetID="41" presetClass="entr" presetSubtype="0" fill="hold" grpId="0" nodeType="with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9" dur="1000" fill="hold"/>
                                        <p:tgtEl>
                                          <p:spTgt spid="7"/>
                                        </p:tgtEl>
                                        <p:attrNameLst>
                                          <p:attrName>ppt_y</p:attrName>
                                        </p:attrNameLst>
                                      </p:cBhvr>
                                      <p:tavLst>
                                        <p:tav tm="0">
                                          <p:val>
                                            <p:strVal val="#ppt_y"/>
                                          </p:val>
                                        </p:tav>
                                        <p:tav tm="100000">
                                          <p:val>
                                            <p:strVal val="#ppt_y"/>
                                          </p:val>
                                        </p:tav>
                                      </p:tavLst>
                                    </p:anim>
                                    <p:anim calcmode="lin" valueType="num">
                                      <p:cBhvr>
                                        <p:cTn id="20"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1"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10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21F7D-A6FC-E667-2FB7-B61967678240}"/>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35726ADF-F533-2281-4961-810342686D2F}"/>
              </a:ext>
            </a:extLst>
          </p:cNvPr>
          <p:cNvSpPr/>
          <p:nvPr/>
        </p:nvSpPr>
        <p:spPr>
          <a:xfrm>
            <a:off x="453689" y="958804"/>
            <a:ext cx="10058622" cy="4940391"/>
          </a:xfrm>
          <a:prstGeom prst="roundRect">
            <a:avLst>
              <a:gd name="adj" fmla="val 6679"/>
            </a:avLst>
          </a:prstGeom>
          <a:solidFill>
            <a:schemeClr val="tx1">
              <a:alpha val="60000"/>
            </a:schemeClr>
          </a:solidFill>
          <a:ln w="6350">
            <a:solidFill>
              <a:schemeClr val="bg1">
                <a:alpha val="16169"/>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dirty="0">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DD8E8F40-D43F-56B0-85D5-A3B6A9F8BF1F}"/>
              </a:ext>
            </a:extLst>
          </p:cNvPr>
          <p:cNvSpPr>
            <a:spLocks noGrp="1"/>
          </p:cNvSpPr>
          <p:nvPr>
            <p:ph type="title"/>
          </p:nvPr>
        </p:nvSpPr>
        <p:spPr>
          <a:xfrm>
            <a:off x="169028" y="202588"/>
            <a:ext cx="11013056" cy="552660"/>
          </a:xfrm>
        </p:spPr>
        <p:txBody>
          <a:bodyPr/>
          <a:lstStyle/>
          <a:p>
            <a:r>
              <a:rPr lang="en-US" err="1">
                <a:solidFill>
                  <a:schemeClr val="bg2"/>
                </a:solidFill>
                <a:latin typeface="Oswald" pitchFamily="2" charset="77"/>
              </a:rPr>
              <a:t>Qyestions</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45DB3BB7-32B7-AF9A-3161-8F138E8F1D1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38B0111C-52DE-7CA9-25CA-7BD8E3AE01CA}"/>
              </a:ext>
            </a:extLst>
          </p:cNvPr>
          <p:cNvSpPr>
            <a:spLocks noGrp="1"/>
          </p:cNvSpPr>
          <p:nvPr>
            <p:ph type="sldNum" sz="quarter" idx="4"/>
          </p:nvPr>
        </p:nvSpPr>
        <p:spPr/>
        <p:txBody>
          <a:bodyPr/>
          <a:lstStyle/>
          <a:p>
            <a:fld id="{CC016F9F-E390-8549-93F9-91A8D6CA4677}" type="slidenum">
              <a:rPr lang="en-US" smtClean="0"/>
              <a:pPr/>
              <a:t>10</a:t>
            </a:fld>
            <a:endParaRPr lang="en-US"/>
          </a:p>
        </p:txBody>
      </p:sp>
      <p:pic>
        <p:nvPicPr>
          <p:cNvPr id="2" name="Picture 1">
            <a:extLst>
              <a:ext uri="{FF2B5EF4-FFF2-40B4-BE49-F238E27FC236}">
                <a16:creationId xmlns:a16="http://schemas.microsoft.com/office/drawing/2014/main" id="{836D8BDF-4787-4B79-471C-64FB82E0F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9545" y="253181"/>
            <a:ext cx="1536148" cy="1536148"/>
          </a:xfrm>
          <a:prstGeom prst="rect">
            <a:avLst/>
          </a:prstGeom>
          <a:effectLst>
            <a:softEdge rad="205727"/>
          </a:effectLst>
        </p:spPr>
      </p:pic>
      <p:sp>
        <p:nvSpPr>
          <p:cNvPr id="39" name="Title 8">
            <a:extLst>
              <a:ext uri="{FF2B5EF4-FFF2-40B4-BE49-F238E27FC236}">
                <a16:creationId xmlns:a16="http://schemas.microsoft.com/office/drawing/2014/main" id="{F115A70A-F291-5411-B042-9779F7E72AA1}"/>
              </a:ext>
            </a:extLst>
          </p:cNvPr>
          <p:cNvSpPr txBox="1">
            <a:spLocks/>
          </p:cNvSpPr>
          <p:nvPr/>
        </p:nvSpPr>
        <p:spPr>
          <a:xfrm>
            <a:off x="589472" y="779436"/>
            <a:ext cx="11013056" cy="552660"/>
          </a:xfrm>
          <a:prstGeom prst="rect">
            <a:avLst/>
          </a:prstGeom>
        </p:spPr>
        <p:txBody>
          <a:bodyPr vert="horz" lIns="91440" tIns="0" rIns="91440" bIns="0" rtlCol="0" anchor="ctr">
            <a:noAutofit/>
          </a:bodyPr>
          <a:lstStyle>
            <a:lvl1pPr algn="l" defTabSz="914400" rtl="0" eaLnBrk="1" latinLnBrk="0" hangingPunct="1">
              <a:lnSpc>
                <a:spcPct val="90000"/>
              </a:lnSpc>
              <a:spcBef>
                <a:spcPct val="0"/>
              </a:spcBef>
              <a:buNone/>
              <a:defRPr sz="3200" b="0" kern="1200" spc="-70" baseline="0">
                <a:solidFill>
                  <a:schemeClr val="bg1"/>
                </a:solidFill>
                <a:latin typeface="Bogle" panose="020B0503020203060203" pitchFamily="34" charset="77"/>
                <a:ea typeface="+mj-ea"/>
                <a:cs typeface="+mj-cs"/>
              </a:defRPr>
            </a:lvl1pPr>
          </a:lstStyle>
          <a:p>
            <a:endParaRPr lang="en-US"/>
          </a:p>
        </p:txBody>
      </p:sp>
      <p:sp>
        <p:nvSpPr>
          <p:cNvPr id="41" name="Footer Placeholder 1">
            <a:extLst>
              <a:ext uri="{FF2B5EF4-FFF2-40B4-BE49-F238E27FC236}">
                <a16:creationId xmlns:a16="http://schemas.microsoft.com/office/drawing/2014/main" id="{72AC8F9A-AE02-352E-A467-326248043DC8}"/>
              </a:ext>
            </a:extLst>
          </p:cNvPr>
          <p:cNvSpPr txBox="1">
            <a:spLocks/>
          </p:cNvSpPr>
          <p:nvPr/>
        </p:nvSpPr>
        <p:spPr>
          <a:xfrm>
            <a:off x="1039024" y="6326206"/>
            <a:ext cx="4148707"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2"/>
                </a:solidFill>
                <a:latin typeface="Bogle" panose="020B050302020306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Walmart Confidential</a:t>
            </a:r>
          </a:p>
        </p:txBody>
      </p:sp>
      <p:sp>
        <p:nvSpPr>
          <p:cNvPr id="42" name="Slide Number Placeholder 2">
            <a:extLst>
              <a:ext uri="{FF2B5EF4-FFF2-40B4-BE49-F238E27FC236}">
                <a16:creationId xmlns:a16="http://schemas.microsoft.com/office/drawing/2014/main" id="{1AFC56E0-13D3-D356-968A-B33217B7E3B0}"/>
              </a:ext>
            </a:extLst>
          </p:cNvPr>
          <p:cNvSpPr txBox="1">
            <a:spLocks/>
          </p:cNvSpPr>
          <p:nvPr/>
        </p:nvSpPr>
        <p:spPr>
          <a:xfrm>
            <a:off x="348312" y="6326206"/>
            <a:ext cx="59378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2"/>
                </a:solidFill>
                <a:latin typeface="Bogle" panose="020B050302020306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016F9F-E390-8549-93F9-91A8D6CA4677}" type="slidenum">
              <a:rPr lang="en-US" smtClean="0"/>
              <a:pPr/>
              <a:t>10</a:t>
            </a:fld>
            <a:endParaRPr lang="en-US"/>
          </a:p>
        </p:txBody>
      </p:sp>
      <p:sp>
        <p:nvSpPr>
          <p:cNvPr id="44" name="Content Placeholder 7">
            <a:extLst>
              <a:ext uri="{FF2B5EF4-FFF2-40B4-BE49-F238E27FC236}">
                <a16:creationId xmlns:a16="http://schemas.microsoft.com/office/drawing/2014/main" id="{3FE33BE1-8D6B-C83F-4147-4D59045F8594}"/>
              </a:ext>
            </a:extLst>
          </p:cNvPr>
          <p:cNvSpPr txBox="1">
            <a:spLocks/>
          </p:cNvSpPr>
          <p:nvPr/>
        </p:nvSpPr>
        <p:spPr>
          <a:xfrm>
            <a:off x="2802688" y="2991418"/>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1400" b="1">
                <a:solidFill>
                  <a:schemeClr val="bg1"/>
                </a:solidFill>
              </a:rPr>
              <a:t>Photos</a:t>
            </a:r>
          </a:p>
        </p:txBody>
      </p:sp>
      <p:sp>
        <p:nvSpPr>
          <p:cNvPr id="45" name="TextBox 44">
            <a:extLst>
              <a:ext uri="{FF2B5EF4-FFF2-40B4-BE49-F238E27FC236}">
                <a16:creationId xmlns:a16="http://schemas.microsoft.com/office/drawing/2014/main" id="{6C349958-0574-54A6-E110-72B02FB5ED73}"/>
              </a:ext>
            </a:extLst>
          </p:cNvPr>
          <p:cNvSpPr txBox="1"/>
          <p:nvPr/>
        </p:nvSpPr>
        <p:spPr>
          <a:xfrm>
            <a:off x="5671582" y="3035355"/>
            <a:ext cx="6131169" cy="307777"/>
          </a:xfrm>
          <a:prstGeom prst="rect">
            <a:avLst/>
          </a:prstGeom>
          <a:noFill/>
        </p:spPr>
        <p:txBody>
          <a:bodyPr wrap="square" rtlCol="0">
            <a:spAutoFit/>
          </a:bodyPr>
          <a:lstStyle/>
          <a:p>
            <a:r>
              <a:rPr lang="en-US" sz="1400" dirty="0">
                <a:solidFill>
                  <a:schemeClr val="bg1"/>
                </a:solidFill>
                <a:latin typeface="Bogle" panose="020B0503020203060203" pitchFamily="34" charset="77"/>
                <a:hlinkClick r:id="rId5">
                  <a:extLst>
                    <a:ext uri="{A12FA001-AC4F-418D-AE19-62706E023703}">
                      <ahyp:hlinkClr xmlns:ahyp="http://schemas.microsoft.com/office/drawing/2018/hyperlinkcolor" val="tx"/>
                    </a:ext>
                  </a:extLst>
                </a:hlinkClick>
              </a:rPr>
              <a:t>https://corporate.walmart.com/newroom/media-library</a:t>
            </a:r>
            <a:endParaRPr lang="en-US" sz="1400" dirty="0">
              <a:solidFill>
                <a:schemeClr val="bg1"/>
              </a:solidFill>
              <a:latin typeface="Bogle" panose="020B0503020203060203" pitchFamily="34" charset="77"/>
            </a:endParaRPr>
          </a:p>
        </p:txBody>
      </p:sp>
      <p:sp>
        <p:nvSpPr>
          <p:cNvPr id="46" name="Rounded Rectangle 45">
            <a:extLst>
              <a:ext uri="{FF2B5EF4-FFF2-40B4-BE49-F238E27FC236}">
                <a16:creationId xmlns:a16="http://schemas.microsoft.com/office/drawing/2014/main" id="{7FBB2B5C-818F-7AB3-280F-64B153E92BAF}"/>
              </a:ext>
            </a:extLst>
          </p:cNvPr>
          <p:cNvSpPr/>
          <p:nvPr/>
        </p:nvSpPr>
        <p:spPr>
          <a:xfrm>
            <a:off x="2802688" y="3897360"/>
            <a:ext cx="7241535" cy="896156"/>
          </a:xfrm>
          <a:prstGeom prst="roundRect">
            <a:avLst>
              <a:gd name="adj" fmla="val 17053"/>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7" name="Content Placeholder 7">
            <a:extLst>
              <a:ext uri="{FF2B5EF4-FFF2-40B4-BE49-F238E27FC236}">
                <a16:creationId xmlns:a16="http://schemas.microsoft.com/office/drawing/2014/main" id="{DC7A175C-0EF2-4469-06F4-D924875431A2}"/>
              </a:ext>
            </a:extLst>
          </p:cNvPr>
          <p:cNvSpPr txBox="1">
            <a:spLocks/>
          </p:cNvSpPr>
          <p:nvPr/>
        </p:nvSpPr>
        <p:spPr>
          <a:xfrm>
            <a:off x="2802688" y="4152003"/>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1400" b="1">
                <a:solidFill>
                  <a:schemeClr val="bg1"/>
                </a:solidFill>
              </a:rPr>
              <a:t>Brand</a:t>
            </a:r>
          </a:p>
        </p:txBody>
      </p:sp>
      <p:sp>
        <p:nvSpPr>
          <p:cNvPr id="48" name="TextBox 47">
            <a:extLst>
              <a:ext uri="{FF2B5EF4-FFF2-40B4-BE49-F238E27FC236}">
                <a16:creationId xmlns:a16="http://schemas.microsoft.com/office/drawing/2014/main" id="{546292E7-D41B-000A-361D-3049E3C985E9}"/>
              </a:ext>
            </a:extLst>
          </p:cNvPr>
          <p:cNvSpPr txBox="1"/>
          <p:nvPr/>
        </p:nvSpPr>
        <p:spPr>
          <a:xfrm>
            <a:off x="5671582" y="4195940"/>
            <a:ext cx="6131169" cy="307777"/>
          </a:xfrm>
          <a:prstGeom prst="rect">
            <a:avLst/>
          </a:prstGeom>
          <a:noFill/>
        </p:spPr>
        <p:txBody>
          <a:bodyPr wrap="square" rtlCol="0">
            <a:spAutoFit/>
          </a:bodyPr>
          <a:lstStyle/>
          <a:p>
            <a:r>
              <a:rPr lang="en-US" sz="1400">
                <a:solidFill>
                  <a:schemeClr val="bg1"/>
                </a:solidFill>
                <a:latin typeface="Bogle" panose="020B0503020203060203" pitchFamily="34" charset="77"/>
                <a:hlinkClick r:id="rId6">
                  <a:extLst>
                    <a:ext uri="{A12FA001-AC4F-418D-AE19-62706E023703}">
                      <ahyp:hlinkClr xmlns:ahyp="http://schemas.microsoft.com/office/drawing/2018/hyperlinkcolor" val="tx"/>
                    </a:ext>
                  </a:extLst>
                </a:hlinkClick>
              </a:rPr>
              <a:t>https://</a:t>
            </a:r>
            <a:r>
              <a:rPr lang="en-US" sz="1400" err="1">
                <a:solidFill>
                  <a:schemeClr val="bg1"/>
                </a:solidFill>
                <a:latin typeface="Bogle" panose="020B0503020203060203" pitchFamily="34" charset="77"/>
                <a:hlinkClick r:id="rId6">
                  <a:extLst>
                    <a:ext uri="{A12FA001-AC4F-418D-AE19-62706E023703}">
                      <ahyp:hlinkClr xmlns:ahyp="http://schemas.microsoft.com/office/drawing/2018/hyperlinkcolor" val="tx"/>
                    </a:ext>
                  </a:extLst>
                </a:hlinkClick>
              </a:rPr>
              <a:t>walmartbrandcenter.lingoapp.com</a:t>
            </a:r>
            <a:r>
              <a:rPr lang="en-US" sz="1400">
                <a:solidFill>
                  <a:schemeClr val="bg1"/>
                </a:solidFill>
                <a:latin typeface="Bogle" panose="020B0503020203060203" pitchFamily="34" charset="77"/>
                <a:hlinkClick r:id="rId6">
                  <a:extLst>
                    <a:ext uri="{A12FA001-AC4F-418D-AE19-62706E023703}">
                      <ahyp:hlinkClr xmlns:ahyp="http://schemas.microsoft.com/office/drawing/2018/hyperlinkcolor" val="tx"/>
                    </a:ext>
                  </a:extLst>
                </a:hlinkClick>
              </a:rPr>
              <a:t>/</a:t>
            </a:r>
            <a:endParaRPr lang="en-US" sz="1400">
              <a:solidFill>
                <a:schemeClr val="bg1"/>
              </a:solidFill>
              <a:latin typeface="Bogle" panose="020B0503020203060203" pitchFamily="34" charset="77"/>
            </a:endParaRPr>
          </a:p>
        </p:txBody>
      </p:sp>
      <p:cxnSp>
        <p:nvCxnSpPr>
          <p:cNvPr id="49" name="Straight Connector 48">
            <a:extLst>
              <a:ext uri="{FF2B5EF4-FFF2-40B4-BE49-F238E27FC236}">
                <a16:creationId xmlns:a16="http://schemas.microsoft.com/office/drawing/2014/main" id="{5D3F5A3A-AF3E-D597-D010-75350CF96064}"/>
              </a:ext>
            </a:extLst>
          </p:cNvPr>
          <p:cNvCxnSpPr>
            <a:cxnSpLocks/>
          </p:cNvCxnSpPr>
          <p:nvPr/>
        </p:nvCxnSpPr>
        <p:spPr>
          <a:xfrm>
            <a:off x="4355174" y="3189078"/>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8F9A381-CCB7-72DC-A919-1C19A95908C9}"/>
              </a:ext>
            </a:extLst>
          </p:cNvPr>
          <p:cNvCxnSpPr>
            <a:cxnSpLocks/>
          </p:cNvCxnSpPr>
          <p:nvPr/>
        </p:nvCxnSpPr>
        <p:spPr>
          <a:xfrm>
            <a:off x="4355174" y="4373109"/>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51" name="Picture 50" descr="A close-up of a logo&#10;&#10;Description automatically generated">
            <a:extLst>
              <a:ext uri="{FF2B5EF4-FFF2-40B4-BE49-F238E27FC236}">
                <a16:creationId xmlns:a16="http://schemas.microsoft.com/office/drawing/2014/main" id="{4A86C9C8-34EA-5B02-7C5A-F7C9BA91E49E}"/>
              </a:ext>
            </a:extLst>
          </p:cNvPr>
          <p:cNvPicPr>
            <a:picLocks noChangeAspect="1"/>
          </p:cNvPicPr>
          <p:nvPr/>
        </p:nvPicPr>
        <p:blipFill rotWithShape="1">
          <a:blip r:embed="rId7">
            <a:extLst>
              <a:ext uri="{28A0092B-C50C-407E-A947-70E740481C1C}">
                <a14:useLocalDpi xmlns:a14="http://schemas.microsoft.com/office/drawing/2010/main" val="0"/>
              </a:ext>
            </a:extLst>
          </a:blip>
          <a:srcRect l="55425" t="19643" r="11023" b="20738"/>
          <a:stretch/>
        </p:blipFill>
        <p:spPr>
          <a:xfrm>
            <a:off x="2847711" y="1410537"/>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52" name="Picture 51" descr="A close-up of a logo&#10;&#10;Description automatically generated">
            <a:extLst>
              <a:ext uri="{FF2B5EF4-FFF2-40B4-BE49-F238E27FC236}">
                <a16:creationId xmlns:a16="http://schemas.microsoft.com/office/drawing/2014/main" id="{3CA4B50F-6213-01AF-BCC0-D0BC624F5136}"/>
              </a:ext>
            </a:extLst>
          </p:cNvPr>
          <p:cNvPicPr>
            <a:picLocks noChangeAspect="1"/>
          </p:cNvPicPr>
          <p:nvPr/>
        </p:nvPicPr>
        <p:blipFill rotWithShape="1">
          <a:blip r:embed="rId7">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53" name="Picture 52" descr="A close-up of a logo&#10;&#10;Description automatically generated">
            <a:extLst>
              <a:ext uri="{FF2B5EF4-FFF2-40B4-BE49-F238E27FC236}">
                <a16:creationId xmlns:a16="http://schemas.microsoft.com/office/drawing/2014/main" id="{63FEAFF0-6962-4868-2049-772471D98215}"/>
              </a:ext>
            </a:extLst>
          </p:cNvPr>
          <p:cNvPicPr>
            <a:picLocks noChangeAspect="1"/>
          </p:cNvPicPr>
          <p:nvPr/>
        </p:nvPicPr>
        <p:blipFill rotWithShape="1">
          <a:blip r:embed="rId7">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54" name="Picture 53" descr="A qr code with black dots&#10;&#10;Description automatically generated">
            <a:extLst>
              <a:ext uri="{FF2B5EF4-FFF2-40B4-BE49-F238E27FC236}">
                <a16:creationId xmlns:a16="http://schemas.microsoft.com/office/drawing/2014/main" id="{DA48C083-649B-06CE-D330-5D7D451D8A1F}"/>
              </a:ext>
            </a:extLst>
          </p:cNvPr>
          <p:cNvPicPr>
            <a:picLocks noChangeAspect="1"/>
          </p:cNvPicPr>
          <p:nvPr/>
        </p:nvPicPr>
        <p:blipFill>
          <a:blip r:embed="rId8"/>
          <a:stretch>
            <a:fillRect/>
          </a:stretch>
        </p:blipFill>
        <p:spPr>
          <a:xfrm>
            <a:off x="589472" y="3611798"/>
            <a:ext cx="1287217" cy="1287217"/>
          </a:xfrm>
          <a:prstGeom prst="rect">
            <a:avLst/>
          </a:prstGeom>
        </p:spPr>
      </p:pic>
      <p:sp>
        <p:nvSpPr>
          <p:cNvPr id="55" name="TextBox 54">
            <a:extLst>
              <a:ext uri="{FF2B5EF4-FFF2-40B4-BE49-F238E27FC236}">
                <a16:creationId xmlns:a16="http://schemas.microsoft.com/office/drawing/2014/main" id="{F6FFF581-D62A-4480-1AA2-0114F9B853A4}"/>
              </a:ext>
            </a:extLst>
          </p:cNvPr>
          <p:cNvSpPr txBox="1"/>
          <p:nvPr/>
        </p:nvSpPr>
        <p:spPr>
          <a:xfrm>
            <a:off x="322117" y="5000793"/>
            <a:ext cx="18910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lumMod val="60000"/>
                    <a:lumOff val="40000"/>
                  </a:schemeClr>
                </a:solidFill>
                <a:latin typeface="Bogle"/>
              </a:rPr>
              <a:t>Scan QR Code </a:t>
            </a:r>
            <a:endParaRPr lang="en-US">
              <a:solidFill>
                <a:schemeClr val="accent1">
                  <a:lumMod val="60000"/>
                  <a:lumOff val="40000"/>
                </a:schemeClr>
              </a:solidFill>
            </a:endParaRPr>
          </a:p>
        </p:txBody>
      </p:sp>
      <p:sp>
        <p:nvSpPr>
          <p:cNvPr id="56" name="TextBox 55">
            <a:extLst>
              <a:ext uri="{FF2B5EF4-FFF2-40B4-BE49-F238E27FC236}">
                <a16:creationId xmlns:a16="http://schemas.microsoft.com/office/drawing/2014/main" id="{178C3907-A3AE-0EB0-BE0A-880C9DDC3941}"/>
              </a:ext>
            </a:extLst>
          </p:cNvPr>
          <p:cNvSpPr txBox="1"/>
          <p:nvPr/>
        </p:nvSpPr>
        <p:spPr>
          <a:xfrm>
            <a:off x="3866224" y="1639877"/>
            <a:ext cx="2097219" cy="369332"/>
          </a:xfrm>
          <a:prstGeom prst="rect">
            <a:avLst/>
          </a:prstGeom>
          <a:noFill/>
        </p:spPr>
        <p:txBody>
          <a:bodyPr wrap="square" rtlCol="0">
            <a:spAutoFit/>
          </a:bodyPr>
          <a:lstStyle/>
          <a:p>
            <a:r>
              <a:rPr lang="en-US">
                <a:solidFill>
                  <a:schemeClr val="tx1">
                    <a:lumMod val="50000"/>
                    <a:lumOff val="50000"/>
                  </a:schemeClr>
                </a:solidFill>
                <a:latin typeface="Bogle"/>
                <a:hlinkClick r:id="rId9">
                  <a:extLst>
                    <a:ext uri="{A12FA001-AC4F-418D-AE19-62706E023703}">
                      <ahyp:hlinkClr xmlns:ahyp="http://schemas.microsoft.com/office/drawing/2018/hyperlinkcolor" val="tx"/>
                    </a:ext>
                  </a:extLst>
                </a:hlinkClick>
              </a:rPr>
              <a:t>My Assistant</a:t>
            </a:r>
            <a:r>
              <a:rPr lang="en-US">
                <a:solidFill>
                  <a:schemeClr val="tx1">
                    <a:lumMod val="50000"/>
                    <a:lumOff val="50000"/>
                  </a:schemeClr>
                </a:solidFill>
                <a:latin typeface="Bogle"/>
              </a:rPr>
              <a:t>  link</a:t>
            </a:r>
            <a:endParaRPr lang="en-US"/>
          </a:p>
        </p:txBody>
      </p:sp>
      <p:pic>
        <p:nvPicPr>
          <p:cNvPr id="60" name="Picture 59" descr="A cartoon character next to a question mark&#10;&#10;Description automatically generated">
            <a:extLst>
              <a:ext uri="{FF2B5EF4-FFF2-40B4-BE49-F238E27FC236}">
                <a16:creationId xmlns:a16="http://schemas.microsoft.com/office/drawing/2014/main" id="{8F11B709-5A82-4272-C8D8-24CA4CC5836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312" y="1332096"/>
            <a:ext cx="2221954" cy="1680470"/>
          </a:xfrm>
          <a:prstGeom prst="rect">
            <a:avLst/>
          </a:prstGeom>
        </p:spPr>
      </p:pic>
      <p:pic>
        <p:nvPicPr>
          <p:cNvPr id="4" name="Picture 3">
            <a:extLst>
              <a:ext uri="{FF2B5EF4-FFF2-40B4-BE49-F238E27FC236}">
                <a16:creationId xmlns:a16="http://schemas.microsoft.com/office/drawing/2014/main" id="{CDF17EDD-3E0D-B45E-BA21-FCD74D4820DD}"/>
              </a:ext>
            </a:extLst>
          </p:cNvPr>
          <p:cNvPicPr>
            <a:picLocks noChangeAspect="1"/>
          </p:cNvPicPr>
          <p:nvPr/>
        </p:nvPicPr>
        <p:blipFill>
          <a:blip r:embed="rId11"/>
          <a:stretch>
            <a:fillRect/>
          </a:stretch>
        </p:blipFill>
        <p:spPr>
          <a:xfrm>
            <a:off x="4470400" y="0"/>
            <a:ext cx="3251200" cy="6858000"/>
          </a:xfrm>
          <a:prstGeom prst="rect">
            <a:avLst/>
          </a:prstGeom>
        </p:spPr>
      </p:pic>
    </p:spTree>
    <p:custDataLst>
      <p:tags r:id="rId1"/>
    </p:custDataLst>
    <p:extLst>
      <p:ext uri="{BB962C8B-B14F-4D97-AF65-F5344CB8AC3E}">
        <p14:creationId xmlns:p14="http://schemas.microsoft.com/office/powerpoint/2010/main" val="288464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B1E32-EDA9-5518-998E-CCA5EEA6E066}"/>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5BF67625-E7D9-369F-09DA-3B9831BBB275}"/>
              </a:ext>
            </a:extLst>
          </p:cNvPr>
          <p:cNvSpPr/>
          <p:nvPr/>
        </p:nvSpPr>
        <p:spPr>
          <a:xfrm>
            <a:off x="453689" y="958804"/>
            <a:ext cx="10058622" cy="4940391"/>
          </a:xfrm>
          <a:prstGeom prst="roundRect">
            <a:avLst>
              <a:gd name="adj" fmla="val 6679"/>
            </a:avLst>
          </a:prstGeom>
          <a:solidFill>
            <a:schemeClr val="tx1">
              <a:alpha val="60000"/>
            </a:schemeClr>
          </a:solidFill>
          <a:ln w="6350">
            <a:solidFill>
              <a:schemeClr val="bg1">
                <a:alpha val="16169"/>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E4DAB427-BFCB-AD05-4BA1-67FF1255D4C5}"/>
              </a:ext>
            </a:extLst>
          </p:cNvPr>
          <p:cNvSpPr>
            <a:spLocks noGrp="1"/>
          </p:cNvSpPr>
          <p:nvPr>
            <p:ph type="title"/>
          </p:nvPr>
        </p:nvSpPr>
        <p:spPr>
          <a:xfrm>
            <a:off x="169028" y="202588"/>
            <a:ext cx="11013056" cy="552660"/>
          </a:xfrm>
        </p:spPr>
        <p:txBody>
          <a:bodyPr/>
          <a:lstStyle/>
          <a:p>
            <a:r>
              <a:rPr lang="en-US" err="1">
                <a:solidFill>
                  <a:schemeClr val="bg2"/>
                </a:solidFill>
                <a:latin typeface="Oswald" pitchFamily="2" charset="77"/>
              </a:rPr>
              <a:t>Qyestions</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69A62343-EC6D-8C78-34E3-013408A4AFA2}"/>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535F8EB1-ED18-D654-A5A1-34448AD8AF3C}"/>
              </a:ext>
            </a:extLst>
          </p:cNvPr>
          <p:cNvSpPr>
            <a:spLocks noGrp="1"/>
          </p:cNvSpPr>
          <p:nvPr>
            <p:ph type="sldNum" sz="quarter" idx="4"/>
          </p:nvPr>
        </p:nvSpPr>
        <p:spPr/>
        <p:txBody>
          <a:bodyPr/>
          <a:lstStyle/>
          <a:p>
            <a:fld id="{CC016F9F-E390-8549-93F9-91A8D6CA4677}" type="slidenum">
              <a:rPr lang="en-US" smtClean="0"/>
              <a:pPr/>
              <a:t>11</a:t>
            </a:fld>
            <a:endParaRPr lang="en-US"/>
          </a:p>
        </p:txBody>
      </p:sp>
      <p:pic>
        <p:nvPicPr>
          <p:cNvPr id="2" name="Picture 1">
            <a:extLst>
              <a:ext uri="{FF2B5EF4-FFF2-40B4-BE49-F238E27FC236}">
                <a16:creationId xmlns:a16="http://schemas.microsoft.com/office/drawing/2014/main" id="{C862D8DA-0A91-D2B7-0676-FABB67076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9545" y="253181"/>
            <a:ext cx="1536148" cy="1536148"/>
          </a:xfrm>
          <a:prstGeom prst="rect">
            <a:avLst/>
          </a:prstGeom>
          <a:effectLst>
            <a:softEdge rad="205727"/>
          </a:effectLst>
        </p:spPr>
      </p:pic>
      <p:sp>
        <p:nvSpPr>
          <p:cNvPr id="39" name="Title 8">
            <a:extLst>
              <a:ext uri="{FF2B5EF4-FFF2-40B4-BE49-F238E27FC236}">
                <a16:creationId xmlns:a16="http://schemas.microsoft.com/office/drawing/2014/main" id="{4C424E23-5068-8350-F49B-5A0A3512BDC3}"/>
              </a:ext>
            </a:extLst>
          </p:cNvPr>
          <p:cNvSpPr txBox="1">
            <a:spLocks/>
          </p:cNvSpPr>
          <p:nvPr/>
        </p:nvSpPr>
        <p:spPr>
          <a:xfrm>
            <a:off x="589472" y="779436"/>
            <a:ext cx="11013056" cy="552660"/>
          </a:xfrm>
          <a:prstGeom prst="rect">
            <a:avLst/>
          </a:prstGeom>
        </p:spPr>
        <p:txBody>
          <a:bodyPr vert="horz" lIns="91440" tIns="0" rIns="91440" bIns="0" rtlCol="0" anchor="ctr">
            <a:noAutofit/>
          </a:bodyPr>
          <a:lstStyle>
            <a:lvl1pPr algn="l" defTabSz="914400" rtl="0" eaLnBrk="1" latinLnBrk="0" hangingPunct="1">
              <a:lnSpc>
                <a:spcPct val="90000"/>
              </a:lnSpc>
              <a:spcBef>
                <a:spcPct val="0"/>
              </a:spcBef>
              <a:buNone/>
              <a:defRPr sz="3200" b="0" kern="1200" spc="-70" baseline="0">
                <a:solidFill>
                  <a:schemeClr val="bg1"/>
                </a:solidFill>
                <a:latin typeface="Bogle" panose="020B0503020203060203" pitchFamily="34" charset="77"/>
                <a:ea typeface="+mj-ea"/>
                <a:cs typeface="+mj-cs"/>
              </a:defRPr>
            </a:lvl1pPr>
          </a:lstStyle>
          <a:p>
            <a:endParaRPr lang="en-US"/>
          </a:p>
        </p:txBody>
      </p:sp>
      <p:sp>
        <p:nvSpPr>
          <p:cNvPr id="41" name="Footer Placeholder 1">
            <a:extLst>
              <a:ext uri="{FF2B5EF4-FFF2-40B4-BE49-F238E27FC236}">
                <a16:creationId xmlns:a16="http://schemas.microsoft.com/office/drawing/2014/main" id="{3017833D-A8C7-9B07-52E1-D14C44F1B32A}"/>
              </a:ext>
            </a:extLst>
          </p:cNvPr>
          <p:cNvSpPr txBox="1">
            <a:spLocks/>
          </p:cNvSpPr>
          <p:nvPr/>
        </p:nvSpPr>
        <p:spPr>
          <a:xfrm>
            <a:off x="1039024" y="6326206"/>
            <a:ext cx="4148707" cy="365125"/>
          </a:xfrm>
          <a:prstGeom prst="rect">
            <a:avLst/>
          </a:prstGeom>
        </p:spPr>
        <p:txBody>
          <a:bodyPr vert="horz" lIns="91440" tIns="45720" rIns="91440" bIns="45720" rtlCol="0" anchor="ctr"/>
          <a:lstStyle>
            <a:defPPr>
              <a:defRPr lang="en-US"/>
            </a:defPPr>
            <a:lvl1pPr marL="0" algn="l" defTabSz="914400" rtl="0" eaLnBrk="1" latinLnBrk="0" hangingPunct="1">
              <a:defRPr sz="1200" b="0" i="0" kern="1200">
                <a:solidFill>
                  <a:schemeClr val="bg2"/>
                </a:solidFill>
                <a:latin typeface="Bogle" panose="020B050302020306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Walmart Confidential</a:t>
            </a:r>
          </a:p>
        </p:txBody>
      </p:sp>
      <p:sp>
        <p:nvSpPr>
          <p:cNvPr id="42" name="Slide Number Placeholder 2">
            <a:extLst>
              <a:ext uri="{FF2B5EF4-FFF2-40B4-BE49-F238E27FC236}">
                <a16:creationId xmlns:a16="http://schemas.microsoft.com/office/drawing/2014/main" id="{4EA8E9EA-4311-9FC0-9FCC-07C0EAF82D45}"/>
              </a:ext>
            </a:extLst>
          </p:cNvPr>
          <p:cNvSpPr txBox="1">
            <a:spLocks/>
          </p:cNvSpPr>
          <p:nvPr/>
        </p:nvSpPr>
        <p:spPr>
          <a:xfrm>
            <a:off x="348312" y="6326206"/>
            <a:ext cx="593785"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bg2"/>
                </a:solidFill>
                <a:latin typeface="Bogle" panose="020B050302020306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C016F9F-E390-8549-93F9-91A8D6CA4677}" type="slidenum">
              <a:rPr lang="en-US" smtClean="0"/>
              <a:pPr/>
              <a:t>11</a:t>
            </a:fld>
            <a:endParaRPr lang="en-US"/>
          </a:p>
        </p:txBody>
      </p:sp>
      <p:sp>
        <p:nvSpPr>
          <p:cNvPr id="43" name="Rounded Rectangle 42">
            <a:extLst>
              <a:ext uri="{FF2B5EF4-FFF2-40B4-BE49-F238E27FC236}">
                <a16:creationId xmlns:a16="http://schemas.microsoft.com/office/drawing/2014/main" id="{5F1DA52C-9397-51BD-1056-D6C87DBED4C7}"/>
              </a:ext>
            </a:extLst>
          </p:cNvPr>
          <p:cNvSpPr/>
          <p:nvPr/>
        </p:nvSpPr>
        <p:spPr>
          <a:xfrm>
            <a:off x="2802688" y="2736775"/>
            <a:ext cx="7425833" cy="896156"/>
          </a:xfrm>
          <a:prstGeom prst="roundRect">
            <a:avLst>
              <a:gd name="adj" fmla="val 17053"/>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4" name="Content Placeholder 7">
            <a:extLst>
              <a:ext uri="{FF2B5EF4-FFF2-40B4-BE49-F238E27FC236}">
                <a16:creationId xmlns:a16="http://schemas.microsoft.com/office/drawing/2014/main" id="{319B15D9-AB11-D6C4-E53B-256F6E7703A4}"/>
              </a:ext>
            </a:extLst>
          </p:cNvPr>
          <p:cNvSpPr txBox="1">
            <a:spLocks/>
          </p:cNvSpPr>
          <p:nvPr/>
        </p:nvSpPr>
        <p:spPr>
          <a:xfrm>
            <a:off x="2802688" y="2991418"/>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1400" b="1">
                <a:solidFill>
                  <a:schemeClr val="bg1"/>
                </a:solidFill>
              </a:rPr>
              <a:t>Photos</a:t>
            </a:r>
          </a:p>
        </p:txBody>
      </p:sp>
      <p:sp>
        <p:nvSpPr>
          <p:cNvPr id="45" name="TextBox 44">
            <a:extLst>
              <a:ext uri="{FF2B5EF4-FFF2-40B4-BE49-F238E27FC236}">
                <a16:creationId xmlns:a16="http://schemas.microsoft.com/office/drawing/2014/main" id="{C298CDD1-823A-F713-2A09-F577611C4E23}"/>
              </a:ext>
            </a:extLst>
          </p:cNvPr>
          <p:cNvSpPr txBox="1"/>
          <p:nvPr/>
        </p:nvSpPr>
        <p:spPr>
          <a:xfrm>
            <a:off x="5671582" y="3035355"/>
            <a:ext cx="6131169" cy="307777"/>
          </a:xfrm>
          <a:prstGeom prst="rect">
            <a:avLst/>
          </a:prstGeom>
          <a:noFill/>
        </p:spPr>
        <p:txBody>
          <a:bodyPr wrap="square" rtlCol="0">
            <a:spAutoFit/>
          </a:bodyPr>
          <a:lstStyle/>
          <a:p>
            <a:r>
              <a:rPr lang="en-US" sz="1400">
                <a:solidFill>
                  <a:schemeClr val="bg1"/>
                </a:solidFill>
                <a:latin typeface="Bogle" panose="020B0503020203060203" pitchFamily="34" charset="77"/>
                <a:hlinkClick r:id="rId5">
                  <a:extLst>
                    <a:ext uri="{A12FA001-AC4F-418D-AE19-62706E023703}">
                      <ahyp:hlinkClr xmlns:ahyp="http://schemas.microsoft.com/office/drawing/2018/hyperlinkcolor" val="tx"/>
                    </a:ext>
                  </a:extLst>
                </a:hlinkClick>
              </a:rPr>
              <a:t>https://</a:t>
            </a:r>
            <a:r>
              <a:rPr lang="en-US" sz="1400" err="1">
                <a:solidFill>
                  <a:schemeClr val="bg1"/>
                </a:solidFill>
                <a:latin typeface="Bogle" panose="020B0503020203060203" pitchFamily="34" charset="77"/>
                <a:hlinkClick r:id="rId5">
                  <a:extLst>
                    <a:ext uri="{A12FA001-AC4F-418D-AE19-62706E023703}">
                      <ahyp:hlinkClr xmlns:ahyp="http://schemas.microsoft.com/office/drawing/2018/hyperlinkcolor" val="tx"/>
                    </a:ext>
                  </a:extLst>
                </a:hlinkClick>
              </a:rPr>
              <a:t>corporate.walmart.com</a:t>
            </a:r>
            <a:r>
              <a:rPr lang="en-US" sz="1400">
                <a:solidFill>
                  <a:schemeClr val="bg1"/>
                </a:solidFill>
                <a:latin typeface="Bogle" panose="020B0503020203060203" pitchFamily="34" charset="77"/>
                <a:hlinkClick r:id="rId5">
                  <a:extLst>
                    <a:ext uri="{A12FA001-AC4F-418D-AE19-62706E023703}">
                      <ahyp:hlinkClr xmlns:ahyp="http://schemas.microsoft.com/office/drawing/2018/hyperlinkcolor" val="tx"/>
                    </a:ext>
                  </a:extLst>
                </a:hlinkClick>
              </a:rPr>
              <a:t>/newsroom/media-library</a:t>
            </a:r>
            <a:endParaRPr lang="en-US" sz="1400">
              <a:solidFill>
                <a:schemeClr val="bg1"/>
              </a:solidFill>
              <a:latin typeface="Bogle" panose="020B0503020203060203" pitchFamily="34" charset="77"/>
            </a:endParaRPr>
          </a:p>
        </p:txBody>
      </p:sp>
      <p:sp>
        <p:nvSpPr>
          <p:cNvPr id="46" name="Rounded Rectangle 45">
            <a:extLst>
              <a:ext uri="{FF2B5EF4-FFF2-40B4-BE49-F238E27FC236}">
                <a16:creationId xmlns:a16="http://schemas.microsoft.com/office/drawing/2014/main" id="{9F952139-EFAB-7EFD-8775-60DCC313105D}"/>
              </a:ext>
            </a:extLst>
          </p:cNvPr>
          <p:cNvSpPr/>
          <p:nvPr/>
        </p:nvSpPr>
        <p:spPr>
          <a:xfrm>
            <a:off x="2802688" y="3897360"/>
            <a:ext cx="7241535" cy="896156"/>
          </a:xfrm>
          <a:prstGeom prst="roundRect">
            <a:avLst>
              <a:gd name="adj" fmla="val 17053"/>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7" name="Content Placeholder 7">
            <a:extLst>
              <a:ext uri="{FF2B5EF4-FFF2-40B4-BE49-F238E27FC236}">
                <a16:creationId xmlns:a16="http://schemas.microsoft.com/office/drawing/2014/main" id="{0A002C51-DB37-3CA8-A746-9A4DABC08FCC}"/>
              </a:ext>
            </a:extLst>
          </p:cNvPr>
          <p:cNvSpPr txBox="1">
            <a:spLocks/>
          </p:cNvSpPr>
          <p:nvPr/>
        </p:nvSpPr>
        <p:spPr>
          <a:xfrm>
            <a:off x="2802688" y="4152003"/>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1400" b="1">
                <a:solidFill>
                  <a:schemeClr val="bg1"/>
                </a:solidFill>
              </a:rPr>
              <a:t>Brand</a:t>
            </a:r>
          </a:p>
        </p:txBody>
      </p:sp>
      <p:sp>
        <p:nvSpPr>
          <p:cNvPr id="48" name="TextBox 47">
            <a:extLst>
              <a:ext uri="{FF2B5EF4-FFF2-40B4-BE49-F238E27FC236}">
                <a16:creationId xmlns:a16="http://schemas.microsoft.com/office/drawing/2014/main" id="{9386A0A4-0C3C-8FFA-350A-4A9EE49143D0}"/>
              </a:ext>
            </a:extLst>
          </p:cNvPr>
          <p:cNvSpPr txBox="1"/>
          <p:nvPr/>
        </p:nvSpPr>
        <p:spPr>
          <a:xfrm>
            <a:off x="5671582" y="4195940"/>
            <a:ext cx="6131169" cy="307777"/>
          </a:xfrm>
          <a:prstGeom prst="rect">
            <a:avLst/>
          </a:prstGeom>
          <a:noFill/>
        </p:spPr>
        <p:txBody>
          <a:bodyPr wrap="square" rtlCol="0">
            <a:spAutoFit/>
          </a:bodyPr>
          <a:lstStyle/>
          <a:p>
            <a:r>
              <a:rPr lang="en-US" sz="1400">
                <a:solidFill>
                  <a:schemeClr val="bg1"/>
                </a:solidFill>
                <a:latin typeface="Bogle" panose="020B0503020203060203" pitchFamily="34" charset="77"/>
                <a:hlinkClick r:id="rId6">
                  <a:extLst>
                    <a:ext uri="{A12FA001-AC4F-418D-AE19-62706E023703}">
                      <ahyp:hlinkClr xmlns:ahyp="http://schemas.microsoft.com/office/drawing/2018/hyperlinkcolor" val="tx"/>
                    </a:ext>
                  </a:extLst>
                </a:hlinkClick>
              </a:rPr>
              <a:t>https://</a:t>
            </a:r>
            <a:r>
              <a:rPr lang="en-US" sz="1400" err="1">
                <a:solidFill>
                  <a:schemeClr val="bg1"/>
                </a:solidFill>
                <a:latin typeface="Bogle" panose="020B0503020203060203" pitchFamily="34" charset="77"/>
                <a:hlinkClick r:id="rId6">
                  <a:extLst>
                    <a:ext uri="{A12FA001-AC4F-418D-AE19-62706E023703}">
                      <ahyp:hlinkClr xmlns:ahyp="http://schemas.microsoft.com/office/drawing/2018/hyperlinkcolor" val="tx"/>
                    </a:ext>
                  </a:extLst>
                </a:hlinkClick>
              </a:rPr>
              <a:t>walmartbrandcenter.lingoapp.com</a:t>
            </a:r>
            <a:r>
              <a:rPr lang="en-US" sz="1400">
                <a:solidFill>
                  <a:schemeClr val="bg1"/>
                </a:solidFill>
                <a:latin typeface="Bogle" panose="020B0503020203060203" pitchFamily="34" charset="77"/>
                <a:hlinkClick r:id="rId6">
                  <a:extLst>
                    <a:ext uri="{A12FA001-AC4F-418D-AE19-62706E023703}">
                      <ahyp:hlinkClr xmlns:ahyp="http://schemas.microsoft.com/office/drawing/2018/hyperlinkcolor" val="tx"/>
                    </a:ext>
                  </a:extLst>
                </a:hlinkClick>
              </a:rPr>
              <a:t>/</a:t>
            </a:r>
            <a:endParaRPr lang="en-US" sz="1400">
              <a:solidFill>
                <a:schemeClr val="bg1"/>
              </a:solidFill>
              <a:latin typeface="Bogle" panose="020B0503020203060203" pitchFamily="34" charset="77"/>
            </a:endParaRPr>
          </a:p>
        </p:txBody>
      </p:sp>
      <p:cxnSp>
        <p:nvCxnSpPr>
          <p:cNvPr id="49" name="Straight Connector 48">
            <a:extLst>
              <a:ext uri="{FF2B5EF4-FFF2-40B4-BE49-F238E27FC236}">
                <a16:creationId xmlns:a16="http://schemas.microsoft.com/office/drawing/2014/main" id="{6052A318-B5C8-0AE4-63F7-737005DA6176}"/>
              </a:ext>
            </a:extLst>
          </p:cNvPr>
          <p:cNvCxnSpPr>
            <a:cxnSpLocks/>
          </p:cNvCxnSpPr>
          <p:nvPr/>
        </p:nvCxnSpPr>
        <p:spPr>
          <a:xfrm>
            <a:off x="4355174" y="3189078"/>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F2B7C62-7785-4B57-35F8-B29170C53265}"/>
              </a:ext>
            </a:extLst>
          </p:cNvPr>
          <p:cNvCxnSpPr>
            <a:cxnSpLocks/>
          </p:cNvCxnSpPr>
          <p:nvPr/>
        </p:nvCxnSpPr>
        <p:spPr>
          <a:xfrm>
            <a:off x="4355174" y="4373109"/>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51" name="Picture 50" descr="A close-up of a logo&#10;&#10;Description automatically generated">
            <a:extLst>
              <a:ext uri="{FF2B5EF4-FFF2-40B4-BE49-F238E27FC236}">
                <a16:creationId xmlns:a16="http://schemas.microsoft.com/office/drawing/2014/main" id="{0D4C285B-4A38-D071-D395-46F8DE71E493}"/>
              </a:ext>
            </a:extLst>
          </p:cNvPr>
          <p:cNvPicPr>
            <a:picLocks noChangeAspect="1"/>
          </p:cNvPicPr>
          <p:nvPr/>
        </p:nvPicPr>
        <p:blipFill rotWithShape="1">
          <a:blip r:embed="rId7">
            <a:extLst>
              <a:ext uri="{28A0092B-C50C-407E-A947-70E740481C1C}">
                <a14:useLocalDpi xmlns:a14="http://schemas.microsoft.com/office/drawing/2010/main" val="0"/>
              </a:ext>
            </a:extLst>
          </a:blip>
          <a:srcRect l="55425" t="19643" r="11023" b="20738"/>
          <a:stretch/>
        </p:blipFill>
        <p:spPr>
          <a:xfrm>
            <a:off x="2847711" y="1410537"/>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52" name="Picture 51" descr="A close-up of a logo&#10;&#10;Description automatically generated">
            <a:extLst>
              <a:ext uri="{FF2B5EF4-FFF2-40B4-BE49-F238E27FC236}">
                <a16:creationId xmlns:a16="http://schemas.microsoft.com/office/drawing/2014/main" id="{D0AE7145-150F-0FA0-0455-8F5816D49029}"/>
              </a:ext>
            </a:extLst>
          </p:cNvPr>
          <p:cNvPicPr>
            <a:picLocks noChangeAspect="1"/>
          </p:cNvPicPr>
          <p:nvPr/>
        </p:nvPicPr>
        <p:blipFill rotWithShape="1">
          <a:blip r:embed="rId7">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53" name="Picture 52" descr="A close-up of a logo&#10;&#10;Description automatically generated">
            <a:extLst>
              <a:ext uri="{FF2B5EF4-FFF2-40B4-BE49-F238E27FC236}">
                <a16:creationId xmlns:a16="http://schemas.microsoft.com/office/drawing/2014/main" id="{A3D61496-1B1F-F1ED-545B-ABE0C3333B56}"/>
              </a:ext>
            </a:extLst>
          </p:cNvPr>
          <p:cNvPicPr>
            <a:picLocks noChangeAspect="1"/>
          </p:cNvPicPr>
          <p:nvPr/>
        </p:nvPicPr>
        <p:blipFill rotWithShape="1">
          <a:blip r:embed="rId7">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54" name="Picture 53" descr="A qr code with black dots&#10;&#10;Description automatically generated">
            <a:extLst>
              <a:ext uri="{FF2B5EF4-FFF2-40B4-BE49-F238E27FC236}">
                <a16:creationId xmlns:a16="http://schemas.microsoft.com/office/drawing/2014/main" id="{2DECF075-7EB8-9EBA-C464-6A0AD3440DEA}"/>
              </a:ext>
            </a:extLst>
          </p:cNvPr>
          <p:cNvPicPr>
            <a:picLocks noChangeAspect="1"/>
          </p:cNvPicPr>
          <p:nvPr/>
        </p:nvPicPr>
        <p:blipFill>
          <a:blip r:embed="rId8"/>
          <a:stretch>
            <a:fillRect/>
          </a:stretch>
        </p:blipFill>
        <p:spPr>
          <a:xfrm>
            <a:off x="589472" y="3611798"/>
            <a:ext cx="1287217" cy="1287217"/>
          </a:xfrm>
          <a:prstGeom prst="rect">
            <a:avLst/>
          </a:prstGeom>
        </p:spPr>
      </p:pic>
      <p:sp>
        <p:nvSpPr>
          <p:cNvPr id="55" name="TextBox 54">
            <a:extLst>
              <a:ext uri="{FF2B5EF4-FFF2-40B4-BE49-F238E27FC236}">
                <a16:creationId xmlns:a16="http://schemas.microsoft.com/office/drawing/2014/main" id="{376282A8-E28C-C702-3BE6-F67002CFF5A0}"/>
              </a:ext>
            </a:extLst>
          </p:cNvPr>
          <p:cNvSpPr txBox="1"/>
          <p:nvPr/>
        </p:nvSpPr>
        <p:spPr>
          <a:xfrm>
            <a:off x="322117" y="5000793"/>
            <a:ext cx="18910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lumMod val="60000"/>
                    <a:lumOff val="40000"/>
                  </a:schemeClr>
                </a:solidFill>
                <a:latin typeface="Bogle"/>
              </a:rPr>
              <a:t>Scan QR Code </a:t>
            </a:r>
            <a:endParaRPr lang="en-US">
              <a:solidFill>
                <a:schemeClr val="accent1">
                  <a:lumMod val="60000"/>
                  <a:lumOff val="40000"/>
                </a:schemeClr>
              </a:solidFill>
            </a:endParaRPr>
          </a:p>
        </p:txBody>
      </p:sp>
      <p:sp>
        <p:nvSpPr>
          <p:cNvPr id="56" name="TextBox 55">
            <a:extLst>
              <a:ext uri="{FF2B5EF4-FFF2-40B4-BE49-F238E27FC236}">
                <a16:creationId xmlns:a16="http://schemas.microsoft.com/office/drawing/2014/main" id="{2BD838A9-BB94-4D6C-F7EB-C28066AE9D17}"/>
              </a:ext>
            </a:extLst>
          </p:cNvPr>
          <p:cNvSpPr txBox="1"/>
          <p:nvPr/>
        </p:nvSpPr>
        <p:spPr>
          <a:xfrm>
            <a:off x="3866224" y="1639877"/>
            <a:ext cx="2097219" cy="369332"/>
          </a:xfrm>
          <a:prstGeom prst="rect">
            <a:avLst/>
          </a:prstGeom>
          <a:noFill/>
        </p:spPr>
        <p:txBody>
          <a:bodyPr wrap="square" rtlCol="0">
            <a:spAutoFit/>
          </a:bodyPr>
          <a:lstStyle/>
          <a:p>
            <a:r>
              <a:rPr lang="en-US">
                <a:solidFill>
                  <a:schemeClr val="tx1">
                    <a:lumMod val="50000"/>
                    <a:lumOff val="50000"/>
                  </a:schemeClr>
                </a:solidFill>
                <a:latin typeface="Bogle"/>
                <a:hlinkClick r:id="rId9">
                  <a:extLst>
                    <a:ext uri="{A12FA001-AC4F-418D-AE19-62706E023703}">
                      <ahyp:hlinkClr xmlns:ahyp="http://schemas.microsoft.com/office/drawing/2018/hyperlinkcolor" val="tx"/>
                    </a:ext>
                  </a:extLst>
                </a:hlinkClick>
              </a:rPr>
              <a:t>My Assistant</a:t>
            </a:r>
            <a:r>
              <a:rPr lang="en-US">
                <a:solidFill>
                  <a:schemeClr val="tx1">
                    <a:lumMod val="50000"/>
                    <a:lumOff val="50000"/>
                  </a:schemeClr>
                </a:solidFill>
                <a:latin typeface="Bogle"/>
              </a:rPr>
              <a:t>  link</a:t>
            </a:r>
            <a:endParaRPr lang="en-US"/>
          </a:p>
        </p:txBody>
      </p:sp>
      <p:pic>
        <p:nvPicPr>
          <p:cNvPr id="60" name="Picture 59" descr="A cartoon character next to a question mark&#10;&#10;Description automatically generated">
            <a:extLst>
              <a:ext uri="{FF2B5EF4-FFF2-40B4-BE49-F238E27FC236}">
                <a16:creationId xmlns:a16="http://schemas.microsoft.com/office/drawing/2014/main" id="{72F64BF7-B497-5A9E-66E5-8FE29733B8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8312" y="1332096"/>
            <a:ext cx="2221954" cy="1680470"/>
          </a:xfrm>
          <a:prstGeom prst="rect">
            <a:avLst/>
          </a:prstGeom>
        </p:spPr>
      </p:pic>
    </p:spTree>
    <p:custDataLst>
      <p:tags r:id="rId1"/>
    </p:custDataLst>
    <p:extLst>
      <p:ext uri="{BB962C8B-B14F-4D97-AF65-F5344CB8AC3E}">
        <p14:creationId xmlns:p14="http://schemas.microsoft.com/office/powerpoint/2010/main" val="2011678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AC77F-F18A-5A63-2997-6759EDA156AE}"/>
              </a:ext>
            </a:extLst>
          </p:cNvPr>
          <p:cNvSpPr>
            <a:spLocks noGrp="1"/>
          </p:cNvSpPr>
          <p:nvPr>
            <p:ph type="title"/>
          </p:nvPr>
        </p:nvSpPr>
        <p:spPr/>
        <p:txBody>
          <a:bodyPr/>
          <a:lstStyle/>
          <a:p>
            <a:r>
              <a:rPr lang="en-US"/>
              <a:t>Helpful Links</a:t>
            </a:r>
          </a:p>
        </p:txBody>
      </p:sp>
      <p:sp>
        <p:nvSpPr>
          <p:cNvPr id="11" name="Text Placeholder 10">
            <a:extLst>
              <a:ext uri="{FF2B5EF4-FFF2-40B4-BE49-F238E27FC236}">
                <a16:creationId xmlns:a16="http://schemas.microsoft.com/office/drawing/2014/main" id="{999662AE-AB10-B16F-2DC0-75AB1A79D3FF}"/>
              </a:ext>
            </a:extLst>
          </p:cNvPr>
          <p:cNvSpPr>
            <a:spLocks noGrp="1"/>
          </p:cNvSpPr>
          <p:nvPr>
            <p:ph type="body" sz="quarter" idx="13"/>
          </p:nvPr>
        </p:nvSpPr>
        <p:spPr/>
        <p:txBody>
          <a:bodyPr/>
          <a:lstStyle/>
          <a:p>
            <a:r>
              <a:rPr lang="en-US"/>
              <a:t>RESOURCES</a:t>
            </a:r>
          </a:p>
        </p:txBody>
      </p:sp>
      <p:sp>
        <p:nvSpPr>
          <p:cNvPr id="2" name="Footer Placeholder 1">
            <a:extLst>
              <a:ext uri="{FF2B5EF4-FFF2-40B4-BE49-F238E27FC236}">
                <a16:creationId xmlns:a16="http://schemas.microsoft.com/office/drawing/2014/main" id="{B7772E7E-E49A-A242-DEEB-118AAAFE5F4D}"/>
              </a:ext>
            </a:extLst>
          </p:cNvPr>
          <p:cNvSpPr>
            <a:spLocks noGrp="1"/>
          </p:cNvSpPr>
          <p:nvPr>
            <p:ph type="ftr" sz="quarter" idx="3"/>
          </p:nvPr>
        </p:nvSpPr>
        <p:spPr/>
        <p:txBody>
          <a:bodyPr/>
          <a:lstStyle/>
          <a:p>
            <a:r>
              <a:rPr lang="en-US"/>
              <a:t>Walmart Confidential</a:t>
            </a:r>
          </a:p>
        </p:txBody>
      </p:sp>
      <p:sp>
        <p:nvSpPr>
          <p:cNvPr id="3" name="Slide Number Placeholder 2">
            <a:extLst>
              <a:ext uri="{FF2B5EF4-FFF2-40B4-BE49-F238E27FC236}">
                <a16:creationId xmlns:a16="http://schemas.microsoft.com/office/drawing/2014/main" id="{E6C93AEF-2245-230D-9C1F-6B75234179F1}"/>
              </a:ext>
            </a:extLst>
          </p:cNvPr>
          <p:cNvSpPr>
            <a:spLocks noGrp="1"/>
          </p:cNvSpPr>
          <p:nvPr>
            <p:ph type="sldNum" sz="quarter" idx="4"/>
          </p:nvPr>
        </p:nvSpPr>
        <p:spPr/>
        <p:txBody>
          <a:bodyPr/>
          <a:lstStyle/>
          <a:p>
            <a:fld id="{CC016F9F-E390-8549-93F9-91A8D6CA4677}" type="slidenum">
              <a:rPr lang="en-US" smtClean="0"/>
              <a:pPr/>
              <a:t>12</a:t>
            </a:fld>
            <a:endParaRPr lang="en-US"/>
          </a:p>
        </p:txBody>
      </p:sp>
      <p:pic>
        <p:nvPicPr>
          <p:cNvPr id="8" name="Picture 7" descr="A close-up of a logo&#10;&#10;Description automatically generated">
            <a:extLst>
              <a:ext uri="{FF2B5EF4-FFF2-40B4-BE49-F238E27FC236}">
                <a16:creationId xmlns:a16="http://schemas.microsoft.com/office/drawing/2014/main" id="{62B347F8-5571-94BA-35E3-D0F10D7FD243}"/>
              </a:ext>
            </a:extLst>
          </p:cNvPr>
          <p:cNvPicPr>
            <a:picLocks noChangeAspect="1"/>
          </p:cNvPicPr>
          <p:nvPr/>
        </p:nvPicPr>
        <p:blipFill rotWithShape="1">
          <a:blip r:embed="rId6">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10" name="Picture 9" descr="A close-up of a logo&#10;&#10;Description automatically generated">
            <a:extLst>
              <a:ext uri="{FF2B5EF4-FFF2-40B4-BE49-F238E27FC236}">
                <a16:creationId xmlns:a16="http://schemas.microsoft.com/office/drawing/2014/main" id="{A3D74808-C8AC-8AB6-0E6B-8E9A21BF1778}"/>
              </a:ext>
            </a:extLst>
          </p:cNvPr>
          <p:cNvPicPr>
            <a:picLocks noChangeAspect="1"/>
          </p:cNvPicPr>
          <p:nvPr/>
        </p:nvPicPr>
        <p:blipFill rotWithShape="1">
          <a:blip r:embed="rId6">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
        <p:nvSpPr>
          <p:cNvPr id="6" name="Rounded Rectangle 5">
            <a:extLst>
              <a:ext uri="{FF2B5EF4-FFF2-40B4-BE49-F238E27FC236}">
                <a16:creationId xmlns:a16="http://schemas.microsoft.com/office/drawing/2014/main" id="{B187FDCD-2756-0BDB-C5D2-B9C3B1FFD0DD}"/>
              </a:ext>
            </a:extLst>
          </p:cNvPr>
          <p:cNvSpPr/>
          <p:nvPr/>
        </p:nvSpPr>
        <p:spPr>
          <a:xfrm>
            <a:off x="1201594" y="1346748"/>
            <a:ext cx="8177375" cy="461306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19" name="my_assistant_app_launch_-_english_cc (1080p).mp4">
            <a:hlinkClick r:id="" action="ppaction://media"/>
            <a:extLst>
              <a:ext uri="{FF2B5EF4-FFF2-40B4-BE49-F238E27FC236}">
                <a16:creationId xmlns:a16="http://schemas.microsoft.com/office/drawing/2014/main" id="{97ECF2E0-CDD9-0CCC-A2E1-19F7E13A6CD3}"/>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22743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5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651AA40-01BC-352F-9EB0-04B411291020}"/>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7448625F-928B-0EFA-5CFB-7070B81600BB}"/>
              </a:ext>
            </a:extLst>
          </p:cNvPr>
          <p:cNvSpPr/>
          <p:nvPr/>
        </p:nvSpPr>
        <p:spPr>
          <a:xfrm>
            <a:off x="393172" y="1757410"/>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Footer Placeholder 4">
            <a:extLst>
              <a:ext uri="{FF2B5EF4-FFF2-40B4-BE49-F238E27FC236}">
                <a16:creationId xmlns:a16="http://schemas.microsoft.com/office/drawing/2014/main" id="{830F9794-796F-DC34-C84E-EB974E02CB17}"/>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B5D7C76F-9400-A840-13BD-24A1F2A1EA6D}"/>
              </a:ext>
            </a:extLst>
          </p:cNvPr>
          <p:cNvSpPr>
            <a:spLocks noGrp="1"/>
          </p:cNvSpPr>
          <p:nvPr>
            <p:ph type="sldNum" sz="quarter" idx="4"/>
          </p:nvPr>
        </p:nvSpPr>
        <p:spPr/>
        <p:txBody>
          <a:bodyPr/>
          <a:lstStyle/>
          <a:p>
            <a:fld id="{CC016F9F-E390-8549-93F9-91A8D6CA4677}" type="slidenum">
              <a:rPr lang="en-US" smtClean="0"/>
              <a:pPr/>
              <a:t>13</a:t>
            </a:fld>
            <a:endParaRPr lang="en-US"/>
          </a:p>
        </p:txBody>
      </p:sp>
      <p:sp>
        <p:nvSpPr>
          <p:cNvPr id="8" name="TextBox 7">
            <a:extLst>
              <a:ext uri="{FF2B5EF4-FFF2-40B4-BE49-F238E27FC236}">
                <a16:creationId xmlns:a16="http://schemas.microsoft.com/office/drawing/2014/main" id="{CE1B39D4-02B6-1DC7-3D9D-84236E28815D}"/>
              </a:ext>
            </a:extLst>
          </p:cNvPr>
          <p:cNvSpPr txBox="1"/>
          <p:nvPr/>
        </p:nvSpPr>
        <p:spPr>
          <a:xfrm>
            <a:off x="848165" y="2213256"/>
            <a:ext cx="2481975" cy="230048"/>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C92AD9F3-966E-5D4C-E77A-25EFDD8A645B}"/>
              </a:ext>
            </a:extLst>
          </p:cNvPr>
          <p:cNvCxnSpPr>
            <a:cxnSpLocks/>
          </p:cNvCxnSpPr>
          <p:nvPr/>
        </p:nvCxnSpPr>
        <p:spPr>
          <a:xfrm>
            <a:off x="1466484" y="2751047"/>
            <a:ext cx="146754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D22FB89-6AF6-4704-2188-18BE251928B5}"/>
              </a:ext>
            </a:extLst>
          </p:cNvPr>
          <p:cNvSpPr txBox="1"/>
          <p:nvPr/>
        </p:nvSpPr>
        <p:spPr>
          <a:xfrm>
            <a:off x="702703" y="3046772"/>
            <a:ext cx="3204183"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4CE8CC50-B425-FC1F-D865-87D3E1FEA76C}"/>
              </a:ext>
            </a:extLst>
          </p:cNvPr>
          <p:cNvSpPr/>
          <p:nvPr/>
        </p:nvSpPr>
        <p:spPr>
          <a:xfrm>
            <a:off x="4312200" y="1757782"/>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46B7D91F-61E0-26A3-589F-A5D8798ECF48}"/>
              </a:ext>
            </a:extLst>
          </p:cNvPr>
          <p:cNvSpPr txBox="1"/>
          <p:nvPr/>
        </p:nvSpPr>
        <p:spPr>
          <a:xfrm>
            <a:off x="4119880" y="2195472"/>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1353DB8E-52BF-1857-8C27-488268DED375}"/>
              </a:ext>
            </a:extLst>
          </p:cNvPr>
          <p:cNvCxnSpPr>
            <a:cxnSpLocks/>
          </p:cNvCxnSpPr>
          <p:nvPr/>
        </p:nvCxnSpPr>
        <p:spPr>
          <a:xfrm>
            <a:off x="5218934" y="263725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11A2CF-89DD-E4BE-DADB-8F0C4CB7058F}"/>
              </a:ext>
            </a:extLst>
          </p:cNvPr>
          <p:cNvSpPr txBox="1"/>
          <p:nvPr/>
        </p:nvSpPr>
        <p:spPr>
          <a:xfrm>
            <a:off x="4617031" y="3010578"/>
            <a:ext cx="3839402" cy="338554"/>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https://</a:t>
            </a:r>
            <a:r>
              <a:rPr lang="en-US" sz="1600" err="1">
                <a:solidFill>
                  <a:srgbClr val="FFC000"/>
                </a:solidFill>
                <a:latin typeface="Bogle" panose="020B0503020203060203" pitchFamily="34" charset="77"/>
              </a:rPr>
              <a:t>campus.walmart.com</a:t>
            </a:r>
            <a:r>
              <a:rPr lang="en-US" sz="1600">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64C6892F-37F2-9E3F-E393-15429DE8A261}"/>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DB5CEA56-868E-922A-3008-360928328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788" y="1319284"/>
            <a:ext cx="825407" cy="825407"/>
          </a:xfrm>
          <a:prstGeom prst="rect">
            <a:avLst/>
          </a:prstGeom>
        </p:spPr>
      </p:pic>
      <p:sp>
        <p:nvSpPr>
          <p:cNvPr id="7" name="Rounded Rectangle 6">
            <a:extLst>
              <a:ext uri="{FF2B5EF4-FFF2-40B4-BE49-F238E27FC236}">
                <a16:creationId xmlns:a16="http://schemas.microsoft.com/office/drawing/2014/main" id="{7B84CFD6-00FB-F63C-5C24-E08F1BC936E4}"/>
              </a:ext>
            </a:extLst>
          </p:cNvPr>
          <p:cNvSpPr/>
          <p:nvPr/>
        </p:nvSpPr>
        <p:spPr>
          <a:xfrm>
            <a:off x="8236918" y="1759316"/>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21" name="Picture 20">
            <a:extLst>
              <a:ext uri="{FF2B5EF4-FFF2-40B4-BE49-F238E27FC236}">
                <a16:creationId xmlns:a16="http://schemas.microsoft.com/office/drawing/2014/main" id="{DB053774-4930-BBAF-894C-5DAC4989F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5057" y="1303883"/>
            <a:ext cx="761477" cy="761477"/>
          </a:xfrm>
          <a:prstGeom prst="rect">
            <a:avLst/>
          </a:prstGeom>
        </p:spPr>
      </p:pic>
      <p:sp>
        <p:nvSpPr>
          <p:cNvPr id="22" name="TextBox 21">
            <a:extLst>
              <a:ext uri="{FF2B5EF4-FFF2-40B4-BE49-F238E27FC236}">
                <a16:creationId xmlns:a16="http://schemas.microsoft.com/office/drawing/2014/main" id="{DC867B68-EE04-9957-FCE0-B87988D6E981}"/>
              </a:ext>
            </a:extLst>
          </p:cNvPr>
          <p:cNvSpPr txBox="1"/>
          <p:nvPr/>
        </p:nvSpPr>
        <p:spPr>
          <a:xfrm>
            <a:off x="8072121" y="2111842"/>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Browser Extension</a:t>
            </a:r>
            <a:endParaRPr lang="en-US" sz="2000" b="1" spc="0">
              <a:solidFill>
                <a:schemeClr val="bg1"/>
              </a:solidFill>
              <a:latin typeface="Bogle" panose="020B0503020203060203" pitchFamily="34" charset="77"/>
            </a:endParaRPr>
          </a:p>
        </p:txBody>
      </p:sp>
      <p:sp>
        <p:nvSpPr>
          <p:cNvPr id="24" name="TextBox 23">
            <a:extLst>
              <a:ext uri="{FF2B5EF4-FFF2-40B4-BE49-F238E27FC236}">
                <a16:creationId xmlns:a16="http://schemas.microsoft.com/office/drawing/2014/main" id="{185310AA-E2FF-6F96-DEFF-7FFB1252F252}"/>
              </a:ext>
            </a:extLst>
          </p:cNvPr>
          <p:cNvSpPr txBox="1"/>
          <p:nvPr/>
        </p:nvSpPr>
        <p:spPr>
          <a:xfrm>
            <a:off x="8632017" y="3012416"/>
            <a:ext cx="3839402" cy="584775"/>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A plugin as side panel of the </a:t>
            </a:r>
            <a:br>
              <a:rPr lang="en-US" sz="1600">
                <a:solidFill>
                  <a:srgbClr val="FFC000"/>
                </a:solidFill>
                <a:latin typeface="Bogle" panose="020B0503020203060203" pitchFamily="34" charset="77"/>
              </a:rPr>
            </a:br>
            <a:r>
              <a:rPr lang="en-US" sz="1600">
                <a:solidFill>
                  <a:srgbClr val="FFC000"/>
                </a:solidFill>
                <a:latin typeface="Bogle" panose="020B0503020203060203" pitchFamily="34" charset="77"/>
              </a:rPr>
              <a:t>browser.</a:t>
            </a:r>
          </a:p>
        </p:txBody>
      </p:sp>
      <p:cxnSp>
        <p:nvCxnSpPr>
          <p:cNvPr id="2" name="Straight Connector 1">
            <a:extLst>
              <a:ext uri="{FF2B5EF4-FFF2-40B4-BE49-F238E27FC236}">
                <a16:creationId xmlns:a16="http://schemas.microsoft.com/office/drawing/2014/main" id="{B5F577C5-A8AA-AC5D-8F08-7878E2B13405}"/>
              </a:ext>
            </a:extLst>
          </p:cNvPr>
          <p:cNvCxnSpPr>
            <a:cxnSpLocks/>
          </p:cNvCxnSpPr>
          <p:nvPr/>
        </p:nvCxnSpPr>
        <p:spPr>
          <a:xfrm>
            <a:off x="9241421" y="262145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410F880-C33F-495E-1E89-E752EE0C00E2}"/>
              </a:ext>
            </a:extLst>
          </p:cNvPr>
          <p:cNvSpPr txBox="1"/>
          <p:nvPr/>
        </p:nvSpPr>
        <p:spPr>
          <a:xfrm>
            <a:off x="1032650" y="4947984"/>
            <a:ext cx="8556623" cy="923330"/>
          </a:xfrm>
          <a:prstGeom prst="rect">
            <a:avLst/>
          </a:prstGeom>
          <a:noFill/>
        </p:spPr>
        <p:txBody>
          <a:bodyPr wrap="square" rtlCol="0">
            <a:spAutoFit/>
          </a:bodyPr>
          <a:lstStyle/>
          <a:p>
            <a:pPr marL="285750" indent="-285750">
              <a:buFont typeface="Arial" panose="020B0604020202020204" pitchFamily="34" charset="0"/>
              <a:buChar char="•"/>
            </a:pPr>
            <a:r>
              <a:rPr lang="en-IN" b="0" i="0">
                <a:solidFill>
                  <a:srgbClr val="00FA00"/>
                </a:solidFill>
                <a:effectLst/>
                <a:latin typeface="-apple-system"/>
              </a:rPr>
              <a:t>20k active weekly users from this experience.</a:t>
            </a:r>
            <a:endParaRPr lang="en-IN">
              <a:solidFill>
                <a:srgbClr val="00FA00"/>
              </a:solidFill>
              <a:latin typeface="-apple-system"/>
            </a:endParaRPr>
          </a:p>
          <a:p>
            <a:pPr marL="285750" indent="-285750">
              <a:buFont typeface="Arial" panose="020B0604020202020204" pitchFamily="34" charset="0"/>
              <a:buChar char="•"/>
            </a:pPr>
            <a:r>
              <a:rPr lang="en-IN">
                <a:solidFill>
                  <a:srgbClr val="00FA00"/>
                </a:solidFill>
                <a:latin typeface="-apple-system"/>
              </a:rPr>
              <a:t>0.5 hr mins avg. time save * 55K home-office associates* 48 weeks avg. * $52 avg. cost ~ $6,86,40,000</a:t>
            </a:r>
            <a:endParaRPr lang="en-US">
              <a:solidFill>
                <a:srgbClr val="00FA00"/>
              </a:solidFill>
            </a:endParaRPr>
          </a:p>
        </p:txBody>
      </p:sp>
      <p:sp>
        <p:nvSpPr>
          <p:cNvPr id="31" name="TextBox 30">
            <a:extLst>
              <a:ext uri="{FF2B5EF4-FFF2-40B4-BE49-F238E27FC236}">
                <a16:creationId xmlns:a16="http://schemas.microsoft.com/office/drawing/2014/main" id="{EE2E4227-1D48-61BE-D298-C77D1944867A}"/>
              </a:ext>
            </a:extLst>
          </p:cNvPr>
          <p:cNvSpPr txBox="1"/>
          <p:nvPr/>
        </p:nvSpPr>
        <p:spPr>
          <a:xfrm>
            <a:off x="390495" y="525021"/>
            <a:ext cx="3764172" cy="461665"/>
          </a:xfrm>
          <a:prstGeom prst="rect">
            <a:avLst/>
          </a:prstGeom>
          <a:noFill/>
        </p:spPr>
        <p:txBody>
          <a:bodyPr wrap="none" rtlCol="0">
            <a:spAutoFit/>
          </a:bodyPr>
          <a:lstStyle/>
          <a:p>
            <a:r>
              <a:rPr lang="en-US" sz="2400" err="1">
                <a:solidFill>
                  <a:schemeClr val="accent2"/>
                </a:solidFill>
                <a:latin typeface="Oswald" pitchFamily="2" charset="77"/>
              </a:rPr>
              <a:t>MyAssistant</a:t>
            </a:r>
            <a:r>
              <a:rPr lang="en-US" sz="2400">
                <a:solidFill>
                  <a:schemeClr val="accent2"/>
                </a:solidFill>
                <a:latin typeface="Oswald" pitchFamily="2" charset="77"/>
              </a:rPr>
              <a:t>-  </a:t>
            </a:r>
            <a:r>
              <a:rPr lang="en-US" sz="2400">
                <a:solidFill>
                  <a:schemeClr val="accent1"/>
                </a:solidFill>
                <a:latin typeface="Oswald" pitchFamily="2" charset="77"/>
              </a:rPr>
              <a:t>Chrome Extension</a:t>
            </a:r>
            <a:endParaRPr lang="en-US" sz="2400"/>
          </a:p>
        </p:txBody>
      </p:sp>
      <p:pic>
        <p:nvPicPr>
          <p:cNvPr id="3" name="Picture 2" descr="A close-up of a logo&#10;&#10;Description automatically generated">
            <a:extLst>
              <a:ext uri="{FF2B5EF4-FFF2-40B4-BE49-F238E27FC236}">
                <a16:creationId xmlns:a16="http://schemas.microsoft.com/office/drawing/2014/main" id="{576578EE-F829-B289-9FF4-376722455F0B}"/>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5659087" y="1269646"/>
            <a:ext cx="873826" cy="8733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412003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par>
                                <p:cTn id="13" presetID="5"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trips(down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p:bldP spid="24"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893961-2FB6-78E2-3855-DE5D83A97C13}"/>
            </a:ext>
          </a:extLst>
        </p:cNvPr>
        <p:cNvGrpSpPr/>
        <p:nvPr/>
      </p:nvGrpSpPr>
      <p:grpSpPr>
        <a:xfrm>
          <a:off x="0" y="0"/>
          <a:ext cx="0" cy="0"/>
          <a:chOff x="0" y="0"/>
          <a:chExt cx="0" cy="0"/>
        </a:xfrm>
      </p:grpSpPr>
      <p:grpSp>
        <p:nvGrpSpPr>
          <p:cNvPr id="61" name="Group 60">
            <a:extLst>
              <a:ext uri="{FF2B5EF4-FFF2-40B4-BE49-F238E27FC236}">
                <a16:creationId xmlns:a16="http://schemas.microsoft.com/office/drawing/2014/main" id="{968265D2-B106-5BF4-A9B8-C02D9D24D726}"/>
              </a:ext>
            </a:extLst>
          </p:cNvPr>
          <p:cNvGrpSpPr/>
          <p:nvPr/>
        </p:nvGrpSpPr>
        <p:grpSpPr>
          <a:xfrm>
            <a:off x="6221423" y="1280967"/>
            <a:ext cx="4863759" cy="4850067"/>
            <a:chOff x="4917588" y="1021431"/>
            <a:chExt cx="3477112" cy="3437990"/>
          </a:xfrm>
        </p:grpSpPr>
        <p:sp>
          <p:nvSpPr>
            <p:cNvPr id="62" name="Freeform 93">
              <a:extLst>
                <a:ext uri="{FF2B5EF4-FFF2-40B4-BE49-F238E27FC236}">
                  <a16:creationId xmlns:a16="http://schemas.microsoft.com/office/drawing/2014/main" id="{634522DF-37BE-3CA7-D013-CC2E78A69B23}"/>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3" name="Freeform 94">
              <a:extLst>
                <a:ext uri="{FF2B5EF4-FFF2-40B4-BE49-F238E27FC236}">
                  <a16:creationId xmlns:a16="http://schemas.microsoft.com/office/drawing/2014/main" id="{67852680-1547-D503-AAF2-AA0CC51ED2BB}"/>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4" name="Freeform 95">
              <a:extLst>
                <a:ext uri="{FF2B5EF4-FFF2-40B4-BE49-F238E27FC236}">
                  <a16:creationId xmlns:a16="http://schemas.microsoft.com/office/drawing/2014/main" id="{486D6F53-FD15-E5C9-CBC9-86E1C7F48FFF}"/>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5" name="Freeform 96">
              <a:extLst>
                <a:ext uri="{FF2B5EF4-FFF2-40B4-BE49-F238E27FC236}">
                  <a16:creationId xmlns:a16="http://schemas.microsoft.com/office/drawing/2014/main" id="{89044016-35AC-4D54-72C7-C67C1274FFB6}"/>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6" name="Freeform 97">
              <a:extLst>
                <a:ext uri="{FF2B5EF4-FFF2-40B4-BE49-F238E27FC236}">
                  <a16:creationId xmlns:a16="http://schemas.microsoft.com/office/drawing/2014/main" id="{78696123-85B0-B0BF-A348-B672505783CD}"/>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7" name="Freeform 98">
              <a:extLst>
                <a:ext uri="{FF2B5EF4-FFF2-40B4-BE49-F238E27FC236}">
                  <a16:creationId xmlns:a16="http://schemas.microsoft.com/office/drawing/2014/main" id="{0F1DA54A-4C36-C582-8C1C-5D97ADDD0AA1}"/>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8" name="Rectangle 67">
              <a:extLst>
                <a:ext uri="{FF2B5EF4-FFF2-40B4-BE49-F238E27FC236}">
                  <a16:creationId xmlns:a16="http://schemas.microsoft.com/office/drawing/2014/main" id="{05F2B695-824A-C3D5-A911-3F6F427B61D6}"/>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lang="en-US" sz="1000" b="1">
                  <a:solidFill>
                    <a:prstClr val="white"/>
                  </a:solidFill>
                  <a:latin typeface="Roboto Condensed Light" pitchFamily="2" charset="0"/>
                  <a:ea typeface="Roboto Condensed Light" pitchFamily="2" charset="0"/>
                </a:rPr>
                <a:t>Represent the journey of a user in </a:t>
              </a:r>
              <a:r>
                <a:rPr lang="en-US" sz="1000" b="1" err="1">
                  <a:solidFill>
                    <a:prstClr val="white"/>
                  </a:solidFill>
                  <a:latin typeface="Roboto Condensed Light" pitchFamily="2" charset="0"/>
                  <a:ea typeface="Roboto Condensed Light" pitchFamily="2" charset="0"/>
                </a:rPr>
                <a:t>MyAssistant</a:t>
              </a:r>
              <a:r>
                <a:rPr lang="en-US" sz="1000" b="1">
                  <a:solidFill>
                    <a:prstClr val="white"/>
                  </a:solidFill>
                  <a:latin typeface="Roboto Condensed Light" pitchFamily="2" charset="0"/>
                  <a:ea typeface="Roboto Condensed Light" pitchFamily="2" charset="0"/>
                </a:rPr>
                <a: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69" name="Rectangle 68">
              <a:extLst>
                <a:ext uri="{FF2B5EF4-FFF2-40B4-BE49-F238E27FC236}">
                  <a16:creationId xmlns:a16="http://schemas.microsoft.com/office/drawing/2014/main" id="{456EE36D-42CD-2018-EDC1-40E4821C9EFB}"/>
                </a:ext>
              </a:extLst>
            </p:cNvPr>
            <p:cNvSpPr/>
            <p:nvPr/>
          </p:nvSpPr>
          <p:spPr>
            <a:xfrm>
              <a:off x="7569160" y="2621904"/>
              <a:ext cx="760979" cy="683633"/>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 </a:t>
              </a:r>
              <a:br>
                <a:rPr lang="en-US" sz="2000" b="1">
                  <a:solidFill>
                    <a:prstClr val="white"/>
                  </a:solidFill>
                  <a:latin typeface="Roboto Condensed" pitchFamily="2" charset="0"/>
                  <a:ea typeface="Roboto Condensed" pitchFamily="2" charset="0"/>
                </a:rPr>
              </a:br>
              <a:r>
                <a:rPr lang="en-US" sz="1000" b="1">
                  <a:solidFill>
                    <a:prstClr val="white"/>
                  </a:solidFill>
                  <a:latin typeface="Roboto Condensed Light" pitchFamily="2" charset="0"/>
                  <a:ea typeface="Roboto Condensed Light" pitchFamily="2" charset="0"/>
                </a:rPr>
                <a:t>Z</a:t>
              </a:r>
              <a:r>
                <a:rPr kumimoji="0" lang="en-US" sz="1000" b="1" i="0" u="none" strike="noStrike" kern="1200" cap="none" spc="0" normalizeH="0" baseline="0" noProof="0" err="1">
                  <a:ln>
                    <a:noFill/>
                  </a:ln>
                  <a:solidFill>
                    <a:prstClr val="white"/>
                  </a:solidFill>
                  <a:effectLst/>
                  <a:uLnTx/>
                  <a:uFillTx/>
                  <a:latin typeface="Roboto Condensed Light" pitchFamily="2" charset="0"/>
                  <a:ea typeface="Roboto Condensed Light" pitchFamily="2" charset="0"/>
                  <a:cs typeface="+mn-cs"/>
                </a:rPr>
                <a:t>ero</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plugin or can use one or multiple plugins.</a:t>
              </a:r>
            </a:p>
          </p:txBody>
        </p:sp>
        <p:sp>
          <p:nvSpPr>
            <p:cNvPr id="70" name="Rectangle 69">
              <a:extLst>
                <a:ext uri="{FF2B5EF4-FFF2-40B4-BE49-F238E27FC236}">
                  <a16:creationId xmlns:a16="http://schemas.microsoft.com/office/drawing/2014/main" id="{C68BEFB3-4CBF-A5EA-152F-4C348B17F61E}"/>
                </a:ext>
              </a:extLst>
            </p:cNvPr>
            <p:cNvSpPr/>
            <p:nvPr/>
          </p:nvSpPr>
          <p:spPr>
            <a:xfrm>
              <a:off x="6808181" y="358379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lang="en-US" sz="1000" b="1">
                  <a:solidFill>
                    <a:prstClr val="white"/>
                  </a:solidFill>
                  <a:latin typeface="Roboto Condensed Light" pitchFamily="2" charset="0"/>
                  <a:ea typeface="Roboto Condensed Light" pitchFamily="2" charset="0"/>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Design to solve specific user problem.</a:t>
              </a:r>
            </a:p>
          </p:txBody>
        </p:sp>
        <p:sp>
          <p:nvSpPr>
            <p:cNvPr id="71" name="Rectangle 70">
              <a:extLst>
                <a:ext uri="{FF2B5EF4-FFF2-40B4-BE49-F238E27FC236}">
                  <a16:creationId xmlns:a16="http://schemas.microsoft.com/office/drawing/2014/main" id="{69E9469D-1822-5186-7685-44A9DE60570D}"/>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Easy uplift will happen when plugin will evolve to Agent.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72" name="Rectangle 71">
              <a:extLst>
                <a:ext uri="{FF2B5EF4-FFF2-40B4-BE49-F238E27FC236}">
                  <a16:creationId xmlns:a16="http://schemas.microsoft.com/office/drawing/2014/main" id="{B6977B90-D4B2-0409-D9BB-C4B3809D921E}"/>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Role Based enablement.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73" name="Rectangle 72">
              <a:extLst>
                <a:ext uri="{FF2B5EF4-FFF2-40B4-BE49-F238E27FC236}">
                  <a16:creationId xmlns:a16="http://schemas.microsoft.com/office/drawing/2014/main" id="{A8C33465-651D-CD51-25BD-289D275161AC}"/>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Satisfaction is the goal of each experience.</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sp>
        <p:nvSpPr>
          <p:cNvPr id="3" name="Title 2">
            <a:extLst>
              <a:ext uri="{FF2B5EF4-FFF2-40B4-BE49-F238E27FC236}">
                <a16:creationId xmlns:a16="http://schemas.microsoft.com/office/drawing/2014/main" id="{6BC196EF-8215-EBA7-D3A4-87C965EB4289}"/>
              </a:ext>
            </a:extLst>
          </p:cNvPr>
          <p:cNvSpPr>
            <a:spLocks noGrp="1"/>
          </p:cNvSpPr>
          <p:nvPr>
            <p:ph type="title"/>
          </p:nvPr>
        </p:nvSpPr>
        <p:spPr>
          <a:xfrm>
            <a:off x="582469" y="327080"/>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Engineering Excellence</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E043372E-F4D4-8C95-A2DE-DDD9D9015FC2}"/>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5F3756AB-7A88-4C77-7094-CB2670E81461}"/>
              </a:ext>
            </a:extLst>
          </p:cNvPr>
          <p:cNvSpPr>
            <a:spLocks noGrp="1"/>
          </p:cNvSpPr>
          <p:nvPr>
            <p:ph type="sldNum" sz="quarter" idx="4"/>
          </p:nvPr>
        </p:nvSpPr>
        <p:spPr/>
        <p:txBody>
          <a:bodyPr/>
          <a:lstStyle/>
          <a:p>
            <a:fld id="{CC016F9F-E390-8549-93F9-91A8D6CA4677}" type="slidenum">
              <a:rPr lang="en-US" smtClean="0"/>
              <a:pPr/>
              <a:t>14</a:t>
            </a:fld>
            <a:endParaRPr lang="en-US"/>
          </a:p>
        </p:txBody>
      </p:sp>
      <p:pic>
        <p:nvPicPr>
          <p:cNvPr id="11" name="Picture 10" descr="A close-up of a logo&#10;&#10;Description automatically generated">
            <a:extLst>
              <a:ext uri="{FF2B5EF4-FFF2-40B4-BE49-F238E27FC236}">
                <a16:creationId xmlns:a16="http://schemas.microsoft.com/office/drawing/2014/main" id="{B67603F2-1D5A-6751-E265-34E9A25FACDD}"/>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1922422" y="8438525"/>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cxnSp>
        <p:nvCxnSpPr>
          <p:cNvPr id="28" name="Straight Connector 27">
            <a:extLst>
              <a:ext uri="{FF2B5EF4-FFF2-40B4-BE49-F238E27FC236}">
                <a16:creationId xmlns:a16="http://schemas.microsoft.com/office/drawing/2014/main" id="{0C9D8877-0244-A863-B264-E10D00CB647C}"/>
              </a:ext>
            </a:extLst>
          </p:cNvPr>
          <p:cNvCxnSpPr>
            <a:cxnSpLocks/>
          </p:cNvCxnSpPr>
          <p:nvPr/>
        </p:nvCxnSpPr>
        <p:spPr bwMode="auto">
          <a:xfrm>
            <a:off x="4903559" y="927099"/>
            <a:ext cx="2670358" cy="0"/>
          </a:xfrm>
          <a:prstGeom prst="line">
            <a:avLst/>
          </a:prstGeom>
          <a:solidFill>
            <a:srgbClr val="FFFFFF"/>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4" name="Picture 73" descr="A silver and purple metal sculpture&#10;&#10;Description automatically generated with medium confidence">
            <a:extLst>
              <a:ext uri="{FF2B5EF4-FFF2-40B4-BE49-F238E27FC236}">
                <a16:creationId xmlns:a16="http://schemas.microsoft.com/office/drawing/2014/main" id="{5317D0E2-1A63-750C-A34A-CEFD569C1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7153" y="2903081"/>
            <a:ext cx="1505861" cy="1505861"/>
          </a:xfrm>
          <a:prstGeom prst="rect">
            <a:avLst/>
          </a:prstGeom>
          <a:effectLst>
            <a:reflection stA="46376" endPos="65000" dist="50800" dir="5400000" sy="-100000" algn="bl" rotWithShape="0"/>
            <a:softEdge rad="438230"/>
          </a:effectLst>
        </p:spPr>
      </p:pic>
    </p:spTree>
    <p:extLst>
      <p:ext uri="{BB962C8B-B14F-4D97-AF65-F5344CB8AC3E}">
        <p14:creationId xmlns:p14="http://schemas.microsoft.com/office/powerpoint/2010/main" val="2758423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heel(1)">
                                      <p:cBhvr>
                                        <p:cTn id="7"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748107-CE07-5476-CC4B-CC5CBEBCB2D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6B2D5921-2E69-B128-8D37-00214B1D8B32}"/>
              </a:ext>
            </a:extLst>
          </p:cNvPr>
          <p:cNvSpPr/>
          <p:nvPr/>
        </p:nvSpPr>
        <p:spPr>
          <a:xfrm>
            <a:off x="1568630"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BCC96212-7AF2-993D-51C6-21388DBA7C2C}"/>
              </a:ext>
            </a:extLst>
          </p:cNvPr>
          <p:cNvSpPr>
            <a:spLocks noGrp="1"/>
          </p:cNvSpPr>
          <p:nvPr>
            <p:ph type="title"/>
          </p:nvPr>
        </p:nvSpPr>
        <p:spPr>
          <a:xfrm>
            <a:off x="493310" y="418954"/>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Access Points</a:t>
            </a:r>
            <a:endParaRPr lang="en-US"/>
          </a:p>
        </p:txBody>
      </p:sp>
      <p:sp>
        <p:nvSpPr>
          <p:cNvPr id="5" name="Footer Placeholder 4">
            <a:extLst>
              <a:ext uri="{FF2B5EF4-FFF2-40B4-BE49-F238E27FC236}">
                <a16:creationId xmlns:a16="http://schemas.microsoft.com/office/drawing/2014/main" id="{84BE2092-6050-AC7D-7A29-AA59DA51B9A4}"/>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599DD5D7-B32A-E4A8-81CE-6ADE377694C3}"/>
              </a:ext>
            </a:extLst>
          </p:cNvPr>
          <p:cNvSpPr>
            <a:spLocks noGrp="1"/>
          </p:cNvSpPr>
          <p:nvPr>
            <p:ph type="sldNum" sz="quarter" idx="4"/>
          </p:nvPr>
        </p:nvSpPr>
        <p:spPr/>
        <p:txBody>
          <a:bodyPr/>
          <a:lstStyle/>
          <a:p>
            <a:fld id="{CC016F9F-E390-8549-93F9-91A8D6CA4677}" type="slidenum">
              <a:rPr lang="en-US" smtClean="0"/>
              <a:pPr/>
              <a:t>15</a:t>
            </a:fld>
            <a:endParaRPr lang="en-US"/>
          </a:p>
        </p:txBody>
      </p:sp>
      <p:sp>
        <p:nvSpPr>
          <p:cNvPr id="8" name="TextBox 7">
            <a:extLst>
              <a:ext uri="{FF2B5EF4-FFF2-40B4-BE49-F238E27FC236}">
                <a16:creationId xmlns:a16="http://schemas.microsoft.com/office/drawing/2014/main" id="{43B3B474-50F2-CC0E-D15C-3BDA2144D9C7}"/>
              </a:ext>
            </a:extLst>
          </p:cNvPr>
          <p:cNvSpPr txBox="1"/>
          <p:nvPr/>
        </p:nvSpPr>
        <p:spPr>
          <a:xfrm>
            <a:off x="1630797" y="3201459"/>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BC209DE7-735B-B377-BB69-BA26F64B6AC1}"/>
              </a:ext>
            </a:extLst>
          </p:cNvPr>
          <p:cNvCxnSpPr>
            <a:cxnSpLocks/>
          </p:cNvCxnSpPr>
          <p:nvPr/>
        </p:nvCxnSpPr>
        <p:spPr>
          <a:xfrm>
            <a:off x="2832953"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35FCFE-90AF-848E-757C-356121001574}"/>
              </a:ext>
            </a:extLst>
          </p:cNvPr>
          <p:cNvSpPr txBox="1"/>
          <p:nvPr/>
        </p:nvSpPr>
        <p:spPr>
          <a:xfrm>
            <a:off x="1864533" y="4069075"/>
            <a:ext cx="3839402"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4106A4D5-3990-C372-E89C-1F885C66B992}"/>
              </a:ext>
            </a:extLst>
          </p:cNvPr>
          <p:cNvSpPr/>
          <p:nvPr/>
        </p:nvSpPr>
        <p:spPr>
          <a:xfrm>
            <a:off x="6563963"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2A17C0D3-971C-20FB-C83B-4708158705F2}"/>
              </a:ext>
            </a:extLst>
          </p:cNvPr>
          <p:cNvSpPr txBox="1"/>
          <p:nvPr/>
        </p:nvSpPr>
        <p:spPr>
          <a:xfrm>
            <a:off x="6626130" y="3201459"/>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07344529-5DDD-F6DE-96E8-772BA868233C}"/>
              </a:ext>
            </a:extLst>
          </p:cNvPr>
          <p:cNvCxnSpPr>
            <a:cxnSpLocks/>
          </p:cNvCxnSpPr>
          <p:nvPr/>
        </p:nvCxnSpPr>
        <p:spPr>
          <a:xfrm>
            <a:off x="7828286"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835A51-1306-14E4-5ADC-2782750A528B}"/>
              </a:ext>
            </a:extLst>
          </p:cNvPr>
          <p:cNvSpPr txBox="1"/>
          <p:nvPr/>
        </p:nvSpPr>
        <p:spPr>
          <a:xfrm>
            <a:off x="6859866" y="4069075"/>
            <a:ext cx="3839402" cy="338554"/>
          </a:xfrm>
          <a:prstGeom prst="rect">
            <a:avLst/>
          </a:prstGeom>
          <a:noFill/>
        </p:spPr>
        <p:txBody>
          <a:bodyPr wrap="square" rtlCol="0">
            <a:spAutoFit/>
          </a:bodyPr>
          <a:lstStyle/>
          <a:p>
            <a:pPr>
              <a:spcAft>
                <a:spcPts val="1200"/>
              </a:spcAft>
            </a:pPr>
            <a:r>
              <a:rPr lang="en-US" sz="1600" b="1">
                <a:solidFill>
                  <a:srgbClr val="FFC000"/>
                </a:solidFill>
                <a:latin typeface="Bogle" panose="020B0503020203060203" pitchFamily="34" charset="77"/>
              </a:rPr>
              <a:t>https://</a:t>
            </a:r>
            <a:r>
              <a:rPr lang="en-US" sz="1600" b="1" err="1">
                <a:solidFill>
                  <a:srgbClr val="FFC000"/>
                </a:solidFill>
                <a:latin typeface="Bogle" panose="020B0503020203060203" pitchFamily="34" charset="77"/>
              </a:rPr>
              <a:t>campus.walmart.com</a:t>
            </a:r>
            <a:r>
              <a:rPr lang="en-US" sz="1600" b="1">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6EF28522-C4AB-E7AE-1745-B25245BDB86E}"/>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B609ABD5-343E-9EF1-988F-68A56EFD14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377" y="1883849"/>
            <a:ext cx="1027494" cy="1027494"/>
          </a:xfrm>
          <a:prstGeom prst="rect">
            <a:avLst/>
          </a:prstGeom>
        </p:spPr>
      </p:pic>
      <p:pic>
        <p:nvPicPr>
          <p:cNvPr id="11" name="Picture 10" descr="A close-up of a logo&#10;&#10;Description automatically generated">
            <a:extLst>
              <a:ext uri="{FF2B5EF4-FFF2-40B4-BE49-F238E27FC236}">
                <a16:creationId xmlns:a16="http://schemas.microsoft.com/office/drawing/2014/main" id="{104E7AF6-6287-0341-C598-C820E64727EC}"/>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8204344" y="1883849"/>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14786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5" presetClass="entr" presetSubtype="1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par>
                                <p:cTn id="13" presetID="5"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heckerboard(across)">
                                      <p:cBhvr>
                                        <p:cTn id="18" dur="500"/>
                                        <p:tgtEl>
                                          <p:spTgt spid="2"/>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nodeType="clickEffect">
                                  <p:stCondLst>
                                    <p:cond delay="0"/>
                                  </p:stCondLst>
                                  <p:iterate type="lt">
                                    <p:tmPct val="10000"/>
                                  </p:iterate>
                                  <p:childTnLst>
                                    <p:set>
                                      <p:cBhvr>
                                        <p:cTn id="31" dur="1" fill="hold">
                                          <p:stCondLst>
                                            <p:cond delay="0"/>
                                          </p:stCondLst>
                                        </p:cTn>
                                        <p:tgtEl>
                                          <p:spTgt spid="17">
                                            <p:txEl>
                                              <p:pRg st="0" end="0"/>
                                            </p:txEl>
                                          </p:spTgt>
                                        </p:tgtEl>
                                        <p:attrNameLst>
                                          <p:attrName>style.visibility</p:attrName>
                                        </p:attrNameLst>
                                      </p:cBhvr>
                                      <p:to>
                                        <p:strVal val="visible"/>
                                      </p:to>
                                    </p:set>
                                    <p:anim calcmode="lin" valueType="num">
                                      <p:cBhvr>
                                        <p:cTn id="32" dur="500" fill="hold"/>
                                        <p:tgtEl>
                                          <p:spTgt spid="1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7">
                                            <p:txEl>
                                              <p:pRg st="0" end="0"/>
                                            </p:txEl>
                                          </p:spTgt>
                                        </p:tgtEl>
                                        <p:attrNameLst>
                                          <p:attrName>ppt_y</p:attrName>
                                        </p:attrNameLst>
                                      </p:cBhvr>
                                      <p:tavLst>
                                        <p:tav tm="0">
                                          <p:val>
                                            <p:strVal val="#ppt_y"/>
                                          </p:val>
                                        </p:tav>
                                        <p:tav tm="100000">
                                          <p:val>
                                            <p:strVal val="#ppt_y"/>
                                          </p:val>
                                        </p:tav>
                                      </p:tavLst>
                                    </p:anim>
                                    <p:anim calcmode="lin" valueType="num">
                                      <p:cBhvr>
                                        <p:cTn id="34" dur="500" fill="hold"/>
                                        <p:tgtEl>
                                          <p:spTgt spid="1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1" presetClass="entr" presetSubtype="0" fill="hold" nodeType="clickEffect">
                                  <p:stCondLst>
                                    <p:cond delay="0"/>
                                  </p:stCondLst>
                                  <p:iterate type="lt">
                                    <p:tmPct val="10000"/>
                                  </p:iterate>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p:cTn id="41"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43"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B6D27B-F29A-8EDB-0805-6A51B27EEFE7}"/>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B1B17750-F3AF-5A7A-8BA1-77D483AAED4E}"/>
              </a:ext>
            </a:extLst>
          </p:cNvPr>
          <p:cNvSpPr/>
          <p:nvPr/>
        </p:nvSpPr>
        <p:spPr>
          <a:xfrm>
            <a:off x="795766" y="2053410"/>
            <a:ext cx="6118151" cy="2974634"/>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AD07B884-DD04-C88C-4D7A-82A940726B4C}"/>
              </a:ext>
            </a:extLst>
          </p:cNvPr>
          <p:cNvSpPr>
            <a:spLocks noGrp="1"/>
          </p:cNvSpPr>
          <p:nvPr>
            <p:ph type="title"/>
          </p:nvPr>
        </p:nvSpPr>
        <p:spPr>
          <a:xfrm>
            <a:off x="169028" y="202588"/>
            <a:ext cx="11013056" cy="552660"/>
          </a:xfrm>
        </p:spPr>
        <p:txBody>
          <a:bodyPr/>
          <a:lstStyle/>
          <a:p>
            <a:r>
              <a:rPr lang="en-US">
                <a:solidFill>
                  <a:schemeClr val="bg2"/>
                </a:solidFill>
                <a:latin typeface="Oswald" pitchFamily="2" charset="77"/>
              </a:rPr>
              <a:t>Experience - </a:t>
            </a:r>
            <a:r>
              <a:rPr lang="en-US">
                <a:solidFill>
                  <a:srgbClr val="FFC021"/>
                </a:solidFill>
                <a:latin typeface="Oswald" pitchFamily="2" charset="77"/>
              </a:rPr>
              <a:t>ASK My Page </a:t>
            </a:r>
          </a:p>
        </p:txBody>
      </p:sp>
      <p:sp>
        <p:nvSpPr>
          <p:cNvPr id="5" name="Footer Placeholder 4">
            <a:extLst>
              <a:ext uri="{FF2B5EF4-FFF2-40B4-BE49-F238E27FC236}">
                <a16:creationId xmlns:a16="http://schemas.microsoft.com/office/drawing/2014/main" id="{5F4FFF0E-5283-A055-478E-CEBF5C0AB2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C1D2A063-2EF7-D5D3-E010-828CFD73C732}"/>
              </a:ext>
            </a:extLst>
          </p:cNvPr>
          <p:cNvSpPr>
            <a:spLocks noGrp="1"/>
          </p:cNvSpPr>
          <p:nvPr>
            <p:ph type="sldNum" sz="quarter" idx="4"/>
          </p:nvPr>
        </p:nvSpPr>
        <p:spPr/>
        <p:txBody>
          <a:bodyPr/>
          <a:lstStyle/>
          <a:p>
            <a:fld id="{CC016F9F-E390-8549-93F9-91A8D6CA4677}" type="slidenum">
              <a:rPr lang="en-US" smtClean="0"/>
              <a:pPr/>
              <a:t>16</a:t>
            </a:fld>
            <a:endParaRPr lang="en-US"/>
          </a:p>
        </p:txBody>
      </p:sp>
      <p:pic>
        <p:nvPicPr>
          <p:cNvPr id="11" name="Picture 10" descr="A close-up of a logo&#10;&#10;Description automatically generated">
            <a:extLst>
              <a:ext uri="{FF2B5EF4-FFF2-40B4-BE49-F238E27FC236}">
                <a16:creationId xmlns:a16="http://schemas.microsoft.com/office/drawing/2014/main" id="{96DFEB85-BC11-E31F-1EA1-90F7ADE70B64}"/>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10855625" y="202588"/>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
        <p:nvSpPr>
          <p:cNvPr id="9" name="TextBox 8">
            <a:extLst>
              <a:ext uri="{FF2B5EF4-FFF2-40B4-BE49-F238E27FC236}">
                <a16:creationId xmlns:a16="http://schemas.microsoft.com/office/drawing/2014/main" id="{BA7DA2FA-74C8-6DFF-996E-D52B2F7197F1}"/>
              </a:ext>
            </a:extLst>
          </p:cNvPr>
          <p:cNvSpPr txBox="1"/>
          <p:nvPr/>
        </p:nvSpPr>
        <p:spPr>
          <a:xfrm>
            <a:off x="2729932" y="2795495"/>
            <a:ext cx="3855174" cy="1452642"/>
          </a:xfrm>
          <a:prstGeom prst="rect">
            <a:avLst/>
          </a:prstGeom>
          <a:noFill/>
        </p:spPr>
        <p:txBody>
          <a:bodyPr wrap="square" rtlCol="0">
            <a:spAutoFit/>
          </a:bodyPr>
          <a:lstStyle/>
          <a:p>
            <a:pPr marL="171450" indent="-171450">
              <a:lnSpc>
                <a:spcPct val="150000"/>
              </a:lnSpc>
              <a:spcAft>
                <a:spcPts val="1200"/>
              </a:spcAft>
              <a:buFont typeface="Arial" panose="020B0604020202020204" pitchFamily="34" charset="0"/>
              <a:buChar char="•"/>
            </a:pPr>
            <a:r>
              <a:rPr lang="en-IN" sz="1000">
                <a:solidFill>
                  <a:srgbClr val="D3EFF8"/>
                </a:solidFill>
              </a:rPr>
              <a:t>Summarizing and identifying key points from a webpage</a:t>
            </a:r>
          </a:p>
          <a:p>
            <a:pPr marL="171450" indent="-171450">
              <a:lnSpc>
                <a:spcPct val="150000"/>
              </a:lnSpc>
              <a:spcAft>
                <a:spcPts val="1200"/>
              </a:spcAft>
              <a:buFont typeface="Arial" panose="020B0604020202020204" pitchFamily="34" charset="0"/>
              <a:buChar char="•"/>
            </a:pPr>
            <a:r>
              <a:rPr lang="en-IN" sz="1000">
                <a:solidFill>
                  <a:srgbClr val="D3EFF8"/>
                </a:solidFill>
              </a:rPr>
              <a:t>Creating a list of FAQs tailored to the web page content</a:t>
            </a:r>
          </a:p>
          <a:p>
            <a:pPr marL="171450" indent="-171450">
              <a:lnSpc>
                <a:spcPct val="150000"/>
              </a:lnSpc>
              <a:spcAft>
                <a:spcPts val="1200"/>
              </a:spcAft>
              <a:buFont typeface="Arial" panose="020B0604020202020204" pitchFamily="34" charset="0"/>
              <a:buChar char="•"/>
            </a:pPr>
            <a:r>
              <a:rPr lang="en-IN" sz="1000">
                <a:solidFill>
                  <a:srgbClr val="D3EFF8"/>
                </a:solidFill>
              </a:rPr>
              <a:t>Responding to user inquiries related to the web page</a:t>
            </a:r>
          </a:p>
          <a:p>
            <a:pPr marL="171450" indent="-171450">
              <a:lnSpc>
                <a:spcPct val="150000"/>
              </a:lnSpc>
              <a:spcAft>
                <a:spcPts val="1200"/>
              </a:spcAft>
              <a:buFont typeface="Arial" panose="020B0604020202020204" pitchFamily="34" charset="0"/>
              <a:buChar char="•"/>
            </a:pPr>
            <a:r>
              <a:rPr lang="en-IN" sz="1000">
                <a:solidFill>
                  <a:srgbClr val="D3EFF8"/>
                </a:solidFill>
              </a:rPr>
              <a:t>Proposing engaging prompts or actions inspired by the web page</a:t>
            </a:r>
            <a:endParaRPr lang="en-US" sz="1000">
              <a:solidFill>
                <a:srgbClr val="D3EFF8"/>
              </a:solidFill>
              <a:latin typeface="Oswald" pitchFamily="2" charset="77"/>
            </a:endParaRPr>
          </a:p>
        </p:txBody>
      </p:sp>
      <p:pic>
        <p:nvPicPr>
          <p:cNvPr id="12" name="Picture 11" descr="A silver and purple metal sculpture&#10;&#10;Description automatically generated with medium confidence">
            <a:extLst>
              <a:ext uri="{FF2B5EF4-FFF2-40B4-BE49-F238E27FC236}">
                <a16:creationId xmlns:a16="http://schemas.microsoft.com/office/drawing/2014/main" id="{718CA319-4396-784C-4DD5-CDAE67FD04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806" y="2734276"/>
            <a:ext cx="1137316" cy="1137316"/>
          </a:xfrm>
          <a:prstGeom prst="rect">
            <a:avLst/>
          </a:prstGeom>
          <a:effectLst>
            <a:reflection stA="46376" endPos="65000" dist="50800" dir="5400000" sy="-100000" algn="bl" rotWithShape="0"/>
            <a:softEdge rad="438230"/>
          </a:effectLst>
        </p:spPr>
      </p:pic>
      <p:sp>
        <p:nvSpPr>
          <p:cNvPr id="14" name="TextBox 13">
            <a:extLst>
              <a:ext uri="{FF2B5EF4-FFF2-40B4-BE49-F238E27FC236}">
                <a16:creationId xmlns:a16="http://schemas.microsoft.com/office/drawing/2014/main" id="{865DCFF8-4A85-0F1C-74AE-570A29AE5EBA}"/>
              </a:ext>
            </a:extLst>
          </p:cNvPr>
          <p:cNvSpPr txBox="1"/>
          <p:nvPr/>
        </p:nvSpPr>
        <p:spPr>
          <a:xfrm>
            <a:off x="1142635" y="3790191"/>
            <a:ext cx="1332417" cy="457946"/>
          </a:xfrm>
          <a:prstGeom prst="rect">
            <a:avLst/>
          </a:prstGeom>
          <a:noFill/>
        </p:spPr>
        <p:txBody>
          <a:bodyPr wrap="none" rtlCol="0">
            <a:spAutoFit/>
          </a:bodyPr>
          <a:lstStyle/>
          <a:p>
            <a:pPr algn="ctr">
              <a:lnSpc>
                <a:spcPct val="150000"/>
              </a:lnSpc>
              <a:spcAft>
                <a:spcPts val="1200"/>
              </a:spcAft>
            </a:pPr>
            <a:r>
              <a:rPr lang="en-US" sz="1800">
                <a:solidFill>
                  <a:schemeClr val="tx1">
                    <a:lumMod val="50000"/>
                    <a:lumOff val="50000"/>
                  </a:schemeClr>
                </a:solidFill>
                <a:latin typeface="Oswald" pitchFamily="2" charset="77"/>
              </a:rPr>
              <a:t>ASK MY PAGE</a:t>
            </a:r>
          </a:p>
        </p:txBody>
      </p:sp>
      <p:pic>
        <p:nvPicPr>
          <p:cNvPr id="24" name="Picture 23">
            <a:extLst>
              <a:ext uri="{FF2B5EF4-FFF2-40B4-BE49-F238E27FC236}">
                <a16:creationId xmlns:a16="http://schemas.microsoft.com/office/drawing/2014/main" id="{06FF9F9C-8AB9-B638-BFD8-2279F3FCBE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635" y="2587423"/>
            <a:ext cx="1284169" cy="1284169"/>
          </a:xfrm>
          <a:prstGeom prst="rect">
            <a:avLst/>
          </a:prstGeom>
          <a:effectLst>
            <a:softEdge rad="205727"/>
          </a:effectLst>
        </p:spPr>
      </p:pic>
    </p:spTree>
    <p:custDataLst>
      <p:tags r:id="rId1"/>
    </p:custDataLst>
    <p:extLst>
      <p:ext uri="{BB962C8B-B14F-4D97-AF65-F5344CB8AC3E}">
        <p14:creationId xmlns:p14="http://schemas.microsoft.com/office/powerpoint/2010/main" val="2547810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nodeType="clickEffect">
                                  <p:stCondLst>
                                    <p:cond delay="0"/>
                                  </p:stCondLst>
                                  <p:iterate type="lt">
                                    <p:tmPct val="10000"/>
                                  </p:iterate>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p:cTn id="12"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14"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
                                            <p:txEl>
                                              <p:pRg st="0" end="0"/>
                                            </p:txEl>
                                          </p:spTgt>
                                        </p:tgtEl>
                                      </p:cBhvr>
                                    </p:animEffect>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p:cTn id="19" dur="500" fill="hold"/>
                                        <p:tgtEl>
                                          <p:spTgt spid="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9">
                                            <p:txEl>
                                              <p:pRg st="1" end="1"/>
                                            </p:txEl>
                                          </p:spTgt>
                                        </p:tgtEl>
                                        <p:attrNameLst>
                                          <p:attrName>ppt_y</p:attrName>
                                        </p:attrNameLst>
                                      </p:cBhvr>
                                      <p:tavLst>
                                        <p:tav tm="0">
                                          <p:val>
                                            <p:strVal val="#ppt_y"/>
                                          </p:val>
                                        </p:tav>
                                        <p:tav tm="100000">
                                          <p:val>
                                            <p:strVal val="#ppt_y"/>
                                          </p:val>
                                        </p:tav>
                                      </p:tavLst>
                                    </p:anim>
                                    <p:anim calcmode="lin" valueType="num">
                                      <p:cBhvr>
                                        <p:cTn id="21" dur="500" fill="hold"/>
                                        <p:tgtEl>
                                          <p:spTgt spid="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9">
                                            <p:txEl>
                                              <p:pRg st="1" end="1"/>
                                            </p:txEl>
                                          </p:spTgt>
                                        </p:tgtEl>
                                      </p:cBhvr>
                                    </p:animEffect>
                                  </p:childTnLst>
                                </p:cTn>
                              </p:par>
                              <p:par>
                                <p:cTn id="24" presetID="41" presetClass="entr" presetSubtype="0" fill="hold" nodeType="withEffect">
                                  <p:stCondLst>
                                    <p:cond delay="0"/>
                                  </p:stCondLst>
                                  <p:iterate type="lt">
                                    <p:tmPct val="10000"/>
                                  </p:iterate>
                                  <p:childTnLst>
                                    <p:set>
                                      <p:cBhvr>
                                        <p:cTn id="25" dur="1" fill="hold">
                                          <p:stCondLst>
                                            <p:cond delay="0"/>
                                          </p:stCondLst>
                                        </p:cTn>
                                        <p:tgtEl>
                                          <p:spTgt spid="9">
                                            <p:txEl>
                                              <p:pRg st="2" end="2"/>
                                            </p:txEl>
                                          </p:spTgt>
                                        </p:tgtEl>
                                        <p:attrNameLst>
                                          <p:attrName>style.visibility</p:attrName>
                                        </p:attrNameLst>
                                      </p:cBhvr>
                                      <p:to>
                                        <p:strVal val="visible"/>
                                      </p:to>
                                    </p:set>
                                    <p:anim calcmode="lin" valueType="num">
                                      <p:cBhvr>
                                        <p:cTn id="26" dur="500" fill="hold"/>
                                        <p:tgtEl>
                                          <p:spTgt spid="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9">
                                            <p:txEl>
                                              <p:pRg st="2" end="2"/>
                                            </p:txEl>
                                          </p:spTgt>
                                        </p:tgtEl>
                                        <p:attrNameLst>
                                          <p:attrName>ppt_y</p:attrName>
                                        </p:attrNameLst>
                                      </p:cBhvr>
                                      <p:tavLst>
                                        <p:tav tm="0">
                                          <p:val>
                                            <p:strVal val="#ppt_y"/>
                                          </p:val>
                                        </p:tav>
                                        <p:tav tm="100000">
                                          <p:val>
                                            <p:strVal val="#ppt_y"/>
                                          </p:val>
                                        </p:tav>
                                      </p:tavLst>
                                    </p:anim>
                                    <p:anim calcmode="lin" valueType="num">
                                      <p:cBhvr>
                                        <p:cTn id="28" dur="500" fill="hold"/>
                                        <p:tgtEl>
                                          <p:spTgt spid="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9">
                                            <p:txEl>
                                              <p:pRg st="2" end="2"/>
                                            </p:txEl>
                                          </p:spTgt>
                                        </p:tgtEl>
                                      </p:cBhvr>
                                    </p:animEffect>
                                  </p:childTnLst>
                                </p:cTn>
                              </p:par>
                              <p:par>
                                <p:cTn id="31" presetID="41" presetClass="entr" presetSubtype="0" fill="hold" nodeType="withEffect">
                                  <p:stCondLst>
                                    <p:cond delay="0"/>
                                  </p:stCondLst>
                                  <p:iterate type="lt">
                                    <p:tmPct val="10000"/>
                                  </p:iterate>
                                  <p:childTnLst>
                                    <p:set>
                                      <p:cBhvr>
                                        <p:cTn id="32" dur="1" fill="hold">
                                          <p:stCondLst>
                                            <p:cond delay="0"/>
                                          </p:stCondLst>
                                        </p:cTn>
                                        <p:tgtEl>
                                          <p:spTgt spid="9">
                                            <p:txEl>
                                              <p:pRg st="3" end="3"/>
                                            </p:txEl>
                                          </p:spTgt>
                                        </p:tgtEl>
                                        <p:attrNameLst>
                                          <p:attrName>style.visibility</p:attrName>
                                        </p:attrNameLst>
                                      </p:cBhvr>
                                      <p:to>
                                        <p:strVal val="visible"/>
                                      </p:to>
                                    </p:set>
                                    <p:anim calcmode="lin" valueType="num">
                                      <p:cBhvr>
                                        <p:cTn id="33" dur="500" fill="hold"/>
                                        <p:tgtEl>
                                          <p:spTgt spid="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9">
                                            <p:txEl>
                                              <p:pRg st="3" end="3"/>
                                            </p:txEl>
                                          </p:spTgt>
                                        </p:tgtEl>
                                        <p:attrNameLst>
                                          <p:attrName>ppt_y</p:attrName>
                                        </p:attrNameLst>
                                      </p:cBhvr>
                                      <p:tavLst>
                                        <p:tav tm="0">
                                          <p:val>
                                            <p:strVal val="#ppt_y"/>
                                          </p:val>
                                        </p:tav>
                                        <p:tav tm="100000">
                                          <p:val>
                                            <p:strVal val="#ppt_y"/>
                                          </p:val>
                                        </p:tav>
                                      </p:tavLst>
                                    </p:anim>
                                    <p:anim calcmode="lin" valueType="num">
                                      <p:cBhvr>
                                        <p:cTn id="35" dur="500" fill="hold"/>
                                        <p:tgtEl>
                                          <p:spTgt spid="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9">
                                            <p:txEl>
                                              <p:pRg st="3" end="3"/>
                                            </p:txEl>
                                          </p:spTgt>
                                        </p:tgtEl>
                                      </p:cBhvr>
                                    </p:animEffect>
                                  </p:childTnLst>
                                </p:cTn>
                              </p:par>
                            </p:childTnLst>
                          </p:cTn>
                        </p:par>
                        <p:par>
                          <p:cTn id="38" fill="hold">
                            <p:stCondLst>
                              <p:cond delay="3100"/>
                            </p:stCondLst>
                            <p:childTnLst>
                              <p:par>
                                <p:cTn id="39" presetID="10" presetClass="entr" presetSubtype="0"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631149-9148-99C1-BB52-16C79D46D001}"/>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E9565EAC-9CD5-E7D9-E6E1-CF56EBE607B3}"/>
              </a:ext>
            </a:extLst>
          </p:cNvPr>
          <p:cNvSpPr/>
          <p:nvPr/>
        </p:nvSpPr>
        <p:spPr>
          <a:xfrm>
            <a:off x="795767" y="2053410"/>
            <a:ext cx="3353610" cy="2974634"/>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1EAF0093-0F75-8FC3-C095-F8CF2EB1AE07}"/>
              </a:ext>
            </a:extLst>
          </p:cNvPr>
          <p:cNvSpPr>
            <a:spLocks noGrp="1"/>
          </p:cNvSpPr>
          <p:nvPr>
            <p:ph type="title"/>
          </p:nvPr>
        </p:nvSpPr>
        <p:spPr>
          <a:xfrm>
            <a:off x="169028" y="202588"/>
            <a:ext cx="11013056" cy="552660"/>
          </a:xfrm>
        </p:spPr>
        <p:txBody>
          <a:bodyPr/>
          <a:lstStyle/>
          <a:p>
            <a:r>
              <a:rPr lang="en-US">
                <a:solidFill>
                  <a:schemeClr val="bg2"/>
                </a:solidFill>
                <a:latin typeface="Oswald" pitchFamily="2" charset="77"/>
              </a:rPr>
              <a:t>Experience</a:t>
            </a:r>
          </a:p>
        </p:txBody>
      </p:sp>
      <p:sp>
        <p:nvSpPr>
          <p:cNvPr id="5" name="Footer Placeholder 4">
            <a:extLst>
              <a:ext uri="{FF2B5EF4-FFF2-40B4-BE49-F238E27FC236}">
                <a16:creationId xmlns:a16="http://schemas.microsoft.com/office/drawing/2014/main" id="{1FC8B3E4-15DC-C131-9AAD-1A040E7A17C1}"/>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CDAC6450-5E97-878F-FE01-E12DECE03103}"/>
              </a:ext>
            </a:extLst>
          </p:cNvPr>
          <p:cNvSpPr>
            <a:spLocks noGrp="1"/>
          </p:cNvSpPr>
          <p:nvPr>
            <p:ph type="sldNum" sz="quarter" idx="4"/>
          </p:nvPr>
        </p:nvSpPr>
        <p:spPr/>
        <p:txBody>
          <a:bodyPr/>
          <a:lstStyle/>
          <a:p>
            <a:fld id="{CC016F9F-E390-8549-93F9-91A8D6CA4677}" type="slidenum">
              <a:rPr lang="en-US" smtClean="0"/>
              <a:pPr/>
              <a:t>17</a:t>
            </a:fld>
            <a:endParaRPr lang="en-US"/>
          </a:p>
        </p:txBody>
      </p:sp>
      <p:pic>
        <p:nvPicPr>
          <p:cNvPr id="11" name="Picture 10" descr="A close-up of a logo&#10;&#10;Description automatically generated">
            <a:extLst>
              <a:ext uri="{FF2B5EF4-FFF2-40B4-BE49-F238E27FC236}">
                <a16:creationId xmlns:a16="http://schemas.microsoft.com/office/drawing/2014/main" id="{3712889A-3EC1-B782-2FB6-02C4A34CC4D5}"/>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10855625" y="202588"/>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8" name="Picture 7" descr="A silver and purple metal sculpture&#10;&#10;Description automatically generated with medium confidence">
            <a:extLst>
              <a:ext uri="{FF2B5EF4-FFF2-40B4-BE49-F238E27FC236}">
                <a16:creationId xmlns:a16="http://schemas.microsoft.com/office/drawing/2014/main" id="{A80341D4-4D00-83FE-52BA-B5F8BB54B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291" y="2676069"/>
            <a:ext cx="1505861" cy="1505861"/>
          </a:xfrm>
          <a:prstGeom prst="rect">
            <a:avLst/>
          </a:prstGeom>
          <a:effectLst>
            <a:reflection stA="46376" endPos="65000" dist="50800" dir="5400000" sy="-100000" algn="bl" rotWithShape="0"/>
            <a:softEdge rad="438230"/>
          </a:effectLst>
        </p:spPr>
      </p:pic>
      <p:sp>
        <p:nvSpPr>
          <p:cNvPr id="41" name="Rounded Rectangle 40">
            <a:extLst>
              <a:ext uri="{FF2B5EF4-FFF2-40B4-BE49-F238E27FC236}">
                <a16:creationId xmlns:a16="http://schemas.microsoft.com/office/drawing/2014/main" id="{84C0FD23-6DD3-2D4D-0AF8-E9D9ADBB5EDE}"/>
              </a:ext>
            </a:extLst>
          </p:cNvPr>
          <p:cNvSpPr/>
          <p:nvPr/>
        </p:nvSpPr>
        <p:spPr>
          <a:xfrm>
            <a:off x="5394101" y="143886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2" name="TextBox 41">
            <a:extLst>
              <a:ext uri="{FF2B5EF4-FFF2-40B4-BE49-F238E27FC236}">
                <a16:creationId xmlns:a16="http://schemas.microsoft.com/office/drawing/2014/main" id="{A5C7B5EE-E8A2-3A95-EF91-7FA278C69268}"/>
              </a:ext>
            </a:extLst>
          </p:cNvPr>
          <p:cNvSpPr txBox="1"/>
          <p:nvPr/>
        </p:nvSpPr>
        <p:spPr>
          <a:xfrm>
            <a:off x="5345539" y="1532168"/>
            <a:ext cx="182981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ASK ME DOC</a:t>
            </a:r>
          </a:p>
          <a:p>
            <a:pPr algn="ctr">
              <a:lnSpc>
                <a:spcPct val="150000"/>
              </a:lnSpc>
              <a:spcAft>
                <a:spcPts val="1200"/>
              </a:spcAft>
            </a:pPr>
            <a:r>
              <a:rPr lang="en-US" sz="1000">
                <a:solidFill>
                  <a:schemeClr val="accent4"/>
                </a:solidFill>
                <a:latin typeface="Oswald" pitchFamily="2" charset="77"/>
              </a:rPr>
              <a:t>ASSOCIATE CAN HAVE NATURAL LANGUAGE QUESTION ANSWERING ON UPLOADED DOCUMENTS AND GET INSIGHT</a:t>
            </a:r>
          </a:p>
        </p:txBody>
      </p:sp>
      <p:sp>
        <p:nvSpPr>
          <p:cNvPr id="43" name="Rounded Rectangle 42">
            <a:extLst>
              <a:ext uri="{FF2B5EF4-FFF2-40B4-BE49-F238E27FC236}">
                <a16:creationId xmlns:a16="http://schemas.microsoft.com/office/drawing/2014/main" id="{E7DEDB42-B515-5836-073A-5ABBC9C644DC}"/>
              </a:ext>
            </a:extLst>
          </p:cNvPr>
          <p:cNvSpPr/>
          <p:nvPr/>
        </p:nvSpPr>
        <p:spPr>
          <a:xfrm>
            <a:off x="7400025" y="143886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4" name="TextBox 43">
            <a:extLst>
              <a:ext uri="{FF2B5EF4-FFF2-40B4-BE49-F238E27FC236}">
                <a16:creationId xmlns:a16="http://schemas.microsoft.com/office/drawing/2014/main" id="{3A5EA47A-34B8-E9B7-523F-4CFB582D278C}"/>
              </a:ext>
            </a:extLst>
          </p:cNvPr>
          <p:cNvSpPr txBox="1"/>
          <p:nvPr/>
        </p:nvSpPr>
        <p:spPr>
          <a:xfrm>
            <a:off x="7457640" y="1438864"/>
            <a:ext cx="1939673"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LEARNT TO PROMPT</a:t>
            </a:r>
          </a:p>
          <a:p>
            <a:pPr algn="ctr">
              <a:lnSpc>
                <a:spcPct val="150000"/>
              </a:lnSpc>
              <a:spcAft>
                <a:spcPts val="1200"/>
              </a:spcAft>
            </a:pPr>
            <a:r>
              <a:rPr lang="en-US" sz="1000">
                <a:solidFill>
                  <a:schemeClr val="accent4"/>
                </a:solidFill>
                <a:latin typeface="Oswald" pitchFamily="2" charset="77"/>
              </a:rPr>
              <a:t>PROVIDE PROMPT TRAINING EXPERIENCE AND FEEDBACK THOUGH CONVERSATIONAL APPROACH</a:t>
            </a:r>
          </a:p>
        </p:txBody>
      </p:sp>
      <p:sp>
        <p:nvSpPr>
          <p:cNvPr id="45" name="Rounded Rectangle 44">
            <a:extLst>
              <a:ext uri="{FF2B5EF4-FFF2-40B4-BE49-F238E27FC236}">
                <a16:creationId xmlns:a16="http://schemas.microsoft.com/office/drawing/2014/main" id="{ADE4337F-6F09-A47C-0458-2C099007CF28}"/>
              </a:ext>
            </a:extLst>
          </p:cNvPr>
          <p:cNvSpPr/>
          <p:nvPr/>
        </p:nvSpPr>
        <p:spPr>
          <a:xfrm>
            <a:off x="5350091" y="384342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6" name="TextBox 45">
            <a:extLst>
              <a:ext uri="{FF2B5EF4-FFF2-40B4-BE49-F238E27FC236}">
                <a16:creationId xmlns:a16="http://schemas.microsoft.com/office/drawing/2014/main" id="{00C20DF2-5D8C-4595-CADD-2A85B690FAB0}"/>
              </a:ext>
            </a:extLst>
          </p:cNvPr>
          <p:cNvSpPr txBox="1"/>
          <p:nvPr/>
        </p:nvSpPr>
        <p:spPr>
          <a:xfrm>
            <a:off x="5292880" y="3965963"/>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PEOPLE DATA EXPERIENCE</a:t>
            </a:r>
          </a:p>
          <a:p>
            <a:pPr algn="ctr">
              <a:lnSpc>
                <a:spcPct val="150000"/>
              </a:lnSpc>
              <a:spcAft>
                <a:spcPts val="1200"/>
              </a:spcAft>
            </a:pPr>
            <a:r>
              <a:rPr lang="en-US" sz="1000">
                <a:solidFill>
                  <a:schemeClr val="accent4"/>
                </a:solidFill>
                <a:latin typeface="Oswald" pitchFamily="2" charset="77"/>
              </a:rPr>
              <a:t>THIS EXPERIENCE WILL PROVIDE USERS WITH VALUABLE INSIGHTS ON STORES AND ASSOCIATES</a:t>
            </a:r>
          </a:p>
        </p:txBody>
      </p:sp>
      <p:sp>
        <p:nvSpPr>
          <p:cNvPr id="47" name="Rounded Rectangle 46">
            <a:extLst>
              <a:ext uri="{FF2B5EF4-FFF2-40B4-BE49-F238E27FC236}">
                <a16:creationId xmlns:a16="http://schemas.microsoft.com/office/drawing/2014/main" id="{9EBD4F4E-EC89-4452-BE28-82B4356B96F4}"/>
              </a:ext>
            </a:extLst>
          </p:cNvPr>
          <p:cNvSpPr/>
          <p:nvPr/>
        </p:nvSpPr>
        <p:spPr>
          <a:xfrm>
            <a:off x="7400025" y="384342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8" name="TextBox 47">
            <a:extLst>
              <a:ext uri="{FF2B5EF4-FFF2-40B4-BE49-F238E27FC236}">
                <a16:creationId xmlns:a16="http://schemas.microsoft.com/office/drawing/2014/main" id="{EF43FB71-2F2B-8A6F-0043-9A320F9D39FC}"/>
              </a:ext>
            </a:extLst>
          </p:cNvPr>
          <p:cNvSpPr txBox="1"/>
          <p:nvPr/>
        </p:nvSpPr>
        <p:spPr>
          <a:xfrm>
            <a:off x="7349414" y="3965963"/>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HELP ME WRITE</a:t>
            </a:r>
          </a:p>
          <a:p>
            <a:pPr algn="ctr">
              <a:lnSpc>
                <a:spcPct val="150000"/>
              </a:lnSpc>
              <a:spcAft>
                <a:spcPts val="1200"/>
              </a:spcAft>
            </a:pPr>
            <a:r>
              <a:rPr lang="en-US" sz="1000">
                <a:solidFill>
                  <a:schemeClr val="accent4"/>
                </a:solidFill>
                <a:latin typeface="Oswald" pitchFamily="2" charset="77"/>
              </a:rPr>
              <a:t>PROVIDE WALMART KNOWLEDGE WORKERS TO HAVE A BACK-AND-FORTH CONVERSATION AND AND EVENTUALY HELP TO WRITE CONTENT.</a:t>
            </a:r>
          </a:p>
        </p:txBody>
      </p:sp>
      <p:sp>
        <p:nvSpPr>
          <p:cNvPr id="2" name="Rounded Rectangle 1">
            <a:extLst>
              <a:ext uri="{FF2B5EF4-FFF2-40B4-BE49-F238E27FC236}">
                <a16:creationId xmlns:a16="http://schemas.microsoft.com/office/drawing/2014/main" id="{D1C9154A-C001-9283-B97F-207196DCD51D}"/>
              </a:ext>
            </a:extLst>
          </p:cNvPr>
          <p:cNvSpPr/>
          <p:nvPr/>
        </p:nvSpPr>
        <p:spPr>
          <a:xfrm>
            <a:off x="9507170" y="140855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Box 3">
            <a:extLst>
              <a:ext uri="{FF2B5EF4-FFF2-40B4-BE49-F238E27FC236}">
                <a16:creationId xmlns:a16="http://schemas.microsoft.com/office/drawing/2014/main" id="{C9DED7E4-5303-1E24-1F93-80C3D1EA8C30}"/>
              </a:ext>
            </a:extLst>
          </p:cNvPr>
          <p:cNvSpPr txBox="1"/>
          <p:nvPr/>
        </p:nvSpPr>
        <p:spPr>
          <a:xfrm>
            <a:off x="9564785" y="1408555"/>
            <a:ext cx="1889063"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CREATE PERFORMANCE GOAL</a:t>
            </a:r>
          </a:p>
          <a:p>
            <a:pPr algn="ctr">
              <a:lnSpc>
                <a:spcPct val="150000"/>
              </a:lnSpc>
              <a:spcAft>
                <a:spcPts val="1200"/>
              </a:spcAft>
            </a:pPr>
            <a:r>
              <a:rPr lang="en-US" sz="1000">
                <a:solidFill>
                  <a:schemeClr val="accent4"/>
                </a:solidFill>
                <a:latin typeface="Oswald" pitchFamily="2" charset="77"/>
              </a:rPr>
              <a:t>ASSOCIATES CAN USE AI TO CREATEPERFORMENCE GAOLS.</a:t>
            </a:r>
          </a:p>
        </p:txBody>
      </p:sp>
      <p:sp>
        <p:nvSpPr>
          <p:cNvPr id="7" name="Rounded Rectangle 6">
            <a:extLst>
              <a:ext uri="{FF2B5EF4-FFF2-40B4-BE49-F238E27FC236}">
                <a16:creationId xmlns:a16="http://schemas.microsoft.com/office/drawing/2014/main" id="{0CDF8F68-9E38-E999-CFC7-75F586664734}"/>
              </a:ext>
            </a:extLst>
          </p:cNvPr>
          <p:cNvSpPr/>
          <p:nvPr/>
        </p:nvSpPr>
        <p:spPr>
          <a:xfrm>
            <a:off x="9507170" y="381311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3" name="TextBox 12">
            <a:extLst>
              <a:ext uri="{FF2B5EF4-FFF2-40B4-BE49-F238E27FC236}">
                <a16:creationId xmlns:a16="http://schemas.microsoft.com/office/drawing/2014/main" id="{8F7478E5-01A0-1112-DD8C-8E6F95D2CBF5}"/>
              </a:ext>
            </a:extLst>
          </p:cNvPr>
          <p:cNvSpPr txBox="1"/>
          <p:nvPr/>
        </p:nvSpPr>
        <p:spPr>
          <a:xfrm>
            <a:off x="9456559" y="3935654"/>
            <a:ext cx="193967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ONE WALMART SEARCH</a:t>
            </a:r>
          </a:p>
          <a:p>
            <a:pPr algn="ctr">
              <a:lnSpc>
                <a:spcPct val="150000"/>
              </a:lnSpc>
              <a:spcAft>
                <a:spcPts val="1200"/>
              </a:spcAft>
            </a:pPr>
            <a:r>
              <a:rPr lang="en-US" sz="1000">
                <a:solidFill>
                  <a:schemeClr val="accent4"/>
                </a:solidFill>
                <a:latin typeface="Oswald" pitchFamily="2" charset="77"/>
              </a:rPr>
              <a:t>SEARCH WALMART AEM INFORMATION THROUGH CHAT.</a:t>
            </a:r>
          </a:p>
        </p:txBody>
      </p:sp>
    </p:spTree>
    <p:custDataLst>
      <p:tags r:id="rId1"/>
    </p:custDataLst>
    <p:extLst>
      <p:ext uri="{BB962C8B-B14F-4D97-AF65-F5344CB8AC3E}">
        <p14:creationId xmlns:p14="http://schemas.microsoft.com/office/powerpoint/2010/main" val="4288469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checkerboard(across)">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randombar(horizontal)">
                                      <p:cBhvr>
                                        <p:cTn id="17" dur="500"/>
                                        <p:tgtEl>
                                          <p:spTgt spid="41"/>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randombar(horizontal)">
                                      <p:cBhvr>
                                        <p:cTn id="20" dur="500"/>
                                        <p:tgtEl>
                                          <p:spTgt spid="42"/>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randombar(horizontal)">
                                      <p:cBhvr>
                                        <p:cTn id="23" dur="500"/>
                                        <p:tgtEl>
                                          <p:spTgt spid="43"/>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randombar(horizontal)">
                                      <p:cBhvr>
                                        <p:cTn id="26" dur="500"/>
                                        <p:tgtEl>
                                          <p:spTgt spid="44"/>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randombar(horizontal)">
                                      <p:cBhvr>
                                        <p:cTn id="29" dur="500"/>
                                        <p:tgtEl>
                                          <p:spTgt spid="45"/>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randombar(horizontal)">
                                      <p:cBhvr>
                                        <p:cTn id="32" dur="500"/>
                                        <p:tgtEl>
                                          <p:spTgt spid="46"/>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randombar(horizontal)">
                                      <p:cBhvr>
                                        <p:cTn id="35" dur="500"/>
                                        <p:tgtEl>
                                          <p:spTgt spid="47"/>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randombar(horizontal)">
                                      <p:cBhvr>
                                        <p:cTn id="38" dur="500"/>
                                        <p:tgtEl>
                                          <p:spTgt spid="4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randombar(horizontal)">
                                      <p:cBhvr>
                                        <p:cTn id="41" dur="500"/>
                                        <p:tgtEl>
                                          <p:spTgt spid="2"/>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randombar(horizontal)">
                                      <p:cBhvr>
                                        <p:cTn id="44" dur="500"/>
                                        <p:tgtEl>
                                          <p:spTgt spid="4"/>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randombar(horizontal)">
                                      <p:cBhvr>
                                        <p:cTn id="47" dur="500"/>
                                        <p:tgtEl>
                                          <p:spTgt spid="7"/>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randombar(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5" presetClass="exit" presetSubtype="10" fill="hold" grpId="1" nodeType="clickEffect">
                                  <p:stCondLst>
                                    <p:cond delay="0"/>
                                  </p:stCondLst>
                                  <p:childTnLst>
                                    <p:animEffect transition="out" filter="checkerboard(across)">
                                      <p:cBhvr>
                                        <p:cTn id="54" dur="500"/>
                                        <p:tgtEl>
                                          <p:spTgt spid="41"/>
                                        </p:tgtEl>
                                      </p:cBhvr>
                                    </p:animEffect>
                                    <p:set>
                                      <p:cBhvr>
                                        <p:cTn id="55" dur="1" fill="hold">
                                          <p:stCondLst>
                                            <p:cond delay="499"/>
                                          </p:stCondLst>
                                        </p:cTn>
                                        <p:tgtEl>
                                          <p:spTgt spid="41"/>
                                        </p:tgtEl>
                                        <p:attrNameLst>
                                          <p:attrName>style.visibility</p:attrName>
                                        </p:attrNameLst>
                                      </p:cBhvr>
                                      <p:to>
                                        <p:strVal val="hidden"/>
                                      </p:to>
                                    </p:set>
                                  </p:childTnLst>
                                </p:cTn>
                              </p:par>
                              <p:par>
                                <p:cTn id="56" presetID="5" presetClass="exit" presetSubtype="10" fill="hold" grpId="1" nodeType="withEffect">
                                  <p:stCondLst>
                                    <p:cond delay="0"/>
                                  </p:stCondLst>
                                  <p:childTnLst>
                                    <p:animEffect transition="out" filter="checkerboard(across)">
                                      <p:cBhvr>
                                        <p:cTn id="57" dur="500"/>
                                        <p:tgtEl>
                                          <p:spTgt spid="42"/>
                                        </p:tgtEl>
                                      </p:cBhvr>
                                    </p:animEffect>
                                    <p:set>
                                      <p:cBhvr>
                                        <p:cTn id="58" dur="1" fill="hold">
                                          <p:stCondLst>
                                            <p:cond delay="499"/>
                                          </p:stCondLst>
                                        </p:cTn>
                                        <p:tgtEl>
                                          <p:spTgt spid="42"/>
                                        </p:tgtEl>
                                        <p:attrNameLst>
                                          <p:attrName>style.visibility</p:attrName>
                                        </p:attrNameLst>
                                      </p:cBhvr>
                                      <p:to>
                                        <p:strVal val="hidden"/>
                                      </p:to>
                                    </p:set>
                                  </p:childTnLst>
                                </p:cTn>
                              </p:par>
                              <p:par>
                                <p:cTn id="59" presetID="5" presetClass="exit" presetSubtype="10" fill="hold" grpId="1" nodeType="withEffect">
                                  <p:stCondLst>
                                    <p:cond delay="0"/>
                                  </p:stCondLst>
                                  <p:childTnLst>
                                    <p:animEffect transition="out" filter="checkerboard(across)">
                                      <p:cBhvr>
                                        <p:cTn id="60" dur="500"/>
                                        <p:tgtEl>
                                          <p:spTgt spid="43"/>
                                        </p:tgtEl>
                                      </p:cBhvr>
                                    </p:animEffect>
                                    <p:set>
                                      <p:cBhvr>
                                        <p:cTn id="61" dur="1" fill="hold">
                                          <p:stCondLst>
                                            <p:cond delay="499"/>
                                          </p:stCondLst>
                                        </p:cTn>
                                        <p:tgtEl>
                                          <p:spTgt spid="43"/>
                                        </p:tgtEl>
                                        <p:attrNameLst>
                                          <p:attrName>style.visibility</p:attrName>
                                        </p:attrNameLst>
                                      </p:cBhvr>
                                      <p:to>
                                        <p:strVal val="hidden"/>
                                      </p:to>
                                    </p:set>
                                  </p:childTnLst>
                                </p:cTn>
                              </p:par>
                              <p:par>
                                <p:cTn id="62" presetID="5" presetClass="exit" presetSubtype="10" fill="hold" grpId="1" nodeType="withEffect">
                                  <p:stCondLst>
                                    <p:cond delay="0"/>
                                  </p:stCondLst>
                                  <p:childTnLst>
                                    <p:animEffect transition="out" filter="checkerboard(across)">
                                      <p:cBhvr>
                                        <p:cTn id="63" dur="500"/>
                                        <p:tgtEl>
                                          <p:spTgt spid="44"/>
                                        </p:tgtEl>
                                      </p:cBhvr>
                                    </p:animEffect>
                                    <p:set>
                                      <p:cBhvr>
                                        <p:cTn id="64" dur="1" fill="hold">
                                          <p:stCondLst>
                                            <p:cond delay="499"/>
                                          </p:stCondLst>
                                        </p:cTn>
                                        <p:tgtEl>
                                          <p:spTgt spid="44"/>
                                        </p:tgtEl>
                                        <p:attrNameLst>
                                          <p:attrName>style.visibility</p:attrName>
                                        </p:attrNameLst>
                                      </p:cBhvr>
                                      <p:to>
                                        <p:strVal val="hidden"/>
                                      </p:to>
                                    </p:set>
                                  </p:childTnLst>
                                </p:cTn>
                              </p:par>
                              <p:par>
                                <p:cTn id="65" presetID="5" presetClass="exit" presetSubtype="10" fill="hold" grpId="1" nodeType="withEffect">
                                  <p:stCondLst>
                                    <p:cond delay="0"/>
                                  </p:stCondLst>
                                  <p:childTnLst>
                                    <p:animEffect transition="out" filter="checkerboard(across)">
                                      <p:cBhvr>
                                        <p:cTn id="66" dur="500"/>
                                        <p:tgtEl>
                                          <p:spTgt spid="45"/>
                                        </p:tgtEl>
                                      </p:cBhvr>
                                    </p:animEffect>
                                    <p:set>
                                      <p:cBhvr>
                                        <p:cTn id="67" dur="1" fill="hold">
                                          <p:stCondLst>
                                            <p:cond delay="499"/>
                                          </p:stCondLst>
                                        </p:cTn>
                                        <p:tgtEl>
                                          <p:spTgt spid="45"/>
                                        </p:tgtEl>
                                        <p:attrNameLst>
                                          <p:attrName>style.visibility</p:attrName>
                                        </p:attrNameLst>
                                      </p:cBhvr>
                                      <p:to>
                                        <p:strVal val="hidden"/>
                                      </p:to>
                                    </p:set>
                                  </p:childTnLst>
                                </p:cTn>
                              </p:par>
                              <p:par>
                                <p:cTn id="68" presetID="5" presetClass="exit" presetSubtype="10" fill="hold" grpId="1" nodeType="withEffect">
                                  <p:stCondLst>
                                    <p:cond delay="0"/>
                                  </p:stCondLst>
                                  <p:childTnLst>
                                    <p:animEffect transition="out" filter="checkerboard(across)">
                                      <p:cBhvr>
                                        <p:cTn id="69" dur="500"/>
                                        <p:tgtEl>
                                          <p:spTgt spid="46"/>
                                        </p:tgtEl>
                                      </p:cBhvr>
                                    </p:animEffect>
                                    <p:set>
                                      <p:cBhvr>
                                        <p:cTn id="70" dur="1" fill="hold">
                                          <p:stCondLst>
                                            <p:cond delay="499"/>
                                          </p:stCondLst>
                                        </p:cTn>
                                        <p:tgtEl>
                                          <p:spTgt spid="46"/>
                                        </p:tgtEl>
                                        <p:attrNameLst>
                                          <p:attrName>style.visibility</p:attrName>
                                        </p:attrNameLst>
                                      </p:cBhvr>
                                      <p:to>
                                        <p:strVal val="hidden"/>
                                      </p:to>
                                    </p:set>
                                  </p:childTnLst>
                                </p:cTn>
                              </p:par>
                              <p:par>
                                <p:cTn id="71" presetID="5" presetClass="exit" presetSubtype="10" fill="hold" grpId="1" nodeType="withEffect">
                                  <p:stCondLst>
                                    <p:cond delay="0"/>
                                  </p:stCondLst>
                                  <p:childTnLst>
                                    <p:animEffect transition="out" filter="checkerboard(across)">
                                      <p:cBhvr>
                                        <p:cTn id="72" dur="500"/>
                                        <p:tgtEl>
                                          <p:spTgt spid="47"/>
                                        </p:tgtEl>
                                      </p:cBhvr>
                                    </p:animEffect>
                                    <p:set>
                                      <p:cBhvr>
                                        <p:cTn id="73" dur="1" fill="hold">
                                          <p:stCondLst>
                                            <p:cond delay="499"/>
                                          </p:stCondLst>
                                        </p:cTn>
                                        <p:tgtEl>
                                          <p:spTgt spid="47"/>
                                        </p:tgtEl>
                                        <p:attrNameLst>
                                          <p:attrName>style.visibility</p:attrName>
                                        </p:attrNameLst>
                                      </p:cBhvr>
                                      <p:to>
                                        <p:strVal val="hidden"/>
                                      </p:to>
                                    </p:set>
                                  </p:childTnLst>
                                </p:cTn>
                              </p:par>
                              <p:par>
                                <p:cTn id="74" presetID="5" presetClass="exit" presetSubtype="10" fill="hold" grpId="1" nodeType="withEffect">
                                  <p:stCondLst>
                                    <p:cond delay="0"/>
                                  </p:stCondLst>
                                  <p:childTnLst>
                                    <p:animEffect transition="out" filter="checkerboard(across)">
                                      <p:cBhvr>
                                        <p:cTn id="75" dur="500"/>
                                        <p:tgtEl>
                                          <p:spTgt spid="48"/>
                                        </p:tgtEl>
                                      </p:cBhvr>
                                    </p:animEffect>
                                    <p:set>
                                      <p:cBhvr>
                                        <p:cTn id="76" dur="1" fill="hold">
                                          <p:stCondLst>
                                            <p:cond delay="499"/>
                                          </p:stCondLst>
                                        </p:cTn>
                                        <p:tgtEl>
                                          <p:spTgt spid="48"/>
                                        </p:tgtEl>
                                        <p:attrNameLst>
                                          <p:attrName>style.visibility</p:attrName>
                                        </p:attrNameLst>
                                      </p:cBhvr>
                                      <p:to>
                                        <p:strVal val="hidden"/>
                                      </p:to>
                                    </p:set>
                                  </p:childTnLst>
                                </p:cTn>
                              </p:par>
                              <p:par>
                                <p:cTn id="77" presetID="5" presetClass="exit" presetSubtype="10" fill="hold" grpId="1" nodeType="withEffect">
                                  <p:stCondLst>
                                    <p:cond delay="0"/>
                                  </p:stCondLst>
                                  <p:childTnLst>
                                    <p:animEffect transition="out" filter="checkerboard(across)">
                                      <p:cBhvr>
                                        <p:cTn id="78" dur="500"/>
                                        <p:tgtEl>
                                          <p:spTgt spid="2"/>
                                        </p:tgtEl>
                                      </p:cBhvr>
                                    </p:animEffect>
                                    <p:set>
                                      <p:cBhvr>
                                        <p:cTn id="79" dur="1" fill="hold">
                                          <p:stCondLst>
                                            <p:cond delay="499"/>
                                          </p:stCondLst>
                                        </p:cTn>
                                        <p:tgtEl>
                                          <p:spTgt spid="2"/>
                                        </p:tgtEl>
                                        <p:attrNameLst>
                                          <p:attrName>style.visibility</p:attrName>
                                        </p:attrNameLst>
                                      </p:cBhvr>
                                      <p:to>
                                        <p:strVal val="hidden"/>
                                      </p:to>
                                    </p:set>
                                  </p:childTnLst>
                                </p:cTn>
                              </p:par>
                              <p:par>
                                <p:cTn id="80" presetID="5" presetClass="exit" presetSubtype="10" fill="hold" grpId="1" nodeType="withEffect">
                                  <p:stCondLst>
                                    <p:cond delay="0"/>
                                  </p:stCondLst>
                                  <p:childTnLst>
                                    <p:animEffect transition="out" filter="checkerboard(across)">
                                      <p:cBhvr>
                                        <p:cTn id="81" dur="500"/>
                                        <p:tgtEl>
                                          <p:spTgt spid="4"/>
                                        </p:tgtEl>
                                      </p:cBhvr>
                                    </p:animEffect>
                                    <p:set>
                                      <p:cBhvr>
                                        <p:cTn id="82" dur="1" fill="hold">
                                          <p:stCondLst>
                                            <p:cond delay="499"/>
                                          </p:stCondLst>
                                        </p:cTn>
                                        <p:tgtEl>
                                          <p:spTgt spid="4"/>
                                        </p:tgtEl>
                                        <p:attrNameLst>
                                          <p:attrName>style.visibility</p:attrName>
                                        </p:attrNameLst>
                                      </p:cBhvr>
                                      <p:to>
                                        <p:strVal val="hidden"/>
                                      </p:to>
                                    </p:set>
                                  </p:childTnLst>
                                </p:cTn>
                              </p:par>
                              <p:par>
                                <p:cTn id="83" presetID="5" presetClass="exit" presetSubtype="10" fill="hold" grpId="1" nodeType="withEffect">
                                  <p:stCondLst>
                                    <p:cond delay="0"/>
                                  </p:stCondLst>
                                  <p:childTnLst>
                                    <p:animEffect transition="out" filter="checkerboard(across)">
                                      <p:cBhvr>
                                        <p:cTn id="84" dur="500"/>
                                        <p:tgtEl>
                                          <p:spTgt spid="7"/>
                                        </p:tgtEl>
                                      </p:cBhvr>
                                    </p:animEffect>
                                    <p:set>
                                      <p:cBhvr>
                                        <p:cTn id="85" dur="1" fill="hold">
                                          <p:stCondLst>
                                            <p:cond delay="499"/>
                                          </p:stCondLst>
                                        </p:cTn>
                                        <p:tgtEl>
                                          <p:spTgt spid="7"/>
                                        </p:tgtEl>
                                        <p:attrNameLst>
                                          <p:attrName>style.visibility</p:attrName>
                                        </p:attrNameLst>
                                      </p:cBhvr>
                                      <p:to>
                                        <p:strVal val="hidden"/>
                                      </p:to>
                                    </p:set>
                                  </p:childTnLst>
                                </p:cTn>
                              </p:par>
                              <p:par>
                                <p:cTn id="86" presetID="5" presetClass="exit" presetSubtype="10" fill="hold" grpId="1" nodeType="withEffect">
                                  <p:stCondLst>
                                    <p:cond delay="0"/>
                                  </p:stCondLst>
                                  <p:childTnLst>
                                    <p:animEffect transition="out" filter="checkerboard(across)">
                                      <p:cBhvr>
                                        <p:cTn id="87" dur="500"/>
                                        <p:tgtEl>
                                          <p:spTgt spid="13"/>
                                        </p:tgtEl>
                                      </p:cBhvr>
                                    </p:animEffect>
                                    <p:set>
                                      <p:cBhvr>
                                        <p:cTn id="88" dur="1" fill="hold">
                                          <p:stCondLst>
                                            <p:cond delay="499"/>
                                          </p:stCondLst>
                                        </p:cTn>
                                        <p:tgtEl>
                                          <p:spTgt spid="1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6" presetClass="emph" presetSubtype="0" fill="hold" grpId="1" nodeType="clickEffect">
                                  <p:stCondLst>
                                    <p:cond delay="0"/>
                                  </p:stCondLst>
                                  <p:childTnLst>
                                    <p:animScale>
                                      <p:cBhvr>
                                        <p:cTn id="92" dur="2000" fill="hold"/>
                                        <p:tgtEl>
                                          <p:spTgt spid="2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41" grpId="0" animBg="1"/>
      <p:bldP spid="41" grpId="1" animBg="1"/>
      <p:bldP spid="42" grpId="0"/>
      <p:bldP spid="42" grpId="1"/>
      <p:bldP spid="43" grpId="0" animBg="1"/>
      <p:bldP spid="43" grpId="1" animBg="1"/>
      <p:bldP spid="44" grpId="0"/>
      <p:bldP spid="44" grpId="1"/>
      <p:bldP spid="45" grpId="0" animBg="1"/>
      <p:bldP spid="45" grpId="1" animBg="1"/>
      <p:bldP spid="46" grpId="0"/>
      <p:bldP spid="46" grpId="1"/>
      <p:bldP spid="47" grpId="0" animBg="1"/>
      <p:bldP spid="47" grpId="1" animBg="1"/>
      <p:bldP spid="48" grpId="0"/>
      <p:bldP spid="48" grpId="1"/>
      <p:bldP spid="2" grpId="0" animBg="1"/>
      <p:bldP spid="2" grpId="1" animBg="1"/>
      <p:bldP spid="4" grpId="0"/>
      <p:bldP spid="4" grpId="1"/>
      <p:bldP spid="7" grpId="0" animBg="1"/>
      <p:bldP spid="7" grpId="1" animBg="1"/>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CDA9B4-8B49-AB85-A71F-B5601D0FD4DE}"/>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6ED5570A-0541-78B1-F5B0-655A7DBFCB35}"/>
              </a:ext>
            </a:extLst>
          </p:cNvPr>
          <p:cNvSpPr/>
          <p:nvPr/>
        </p:nvSpPr>
        <p:spPr>
          <a:xfrm>
            <a:off x="1568630"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D2B8980D-3BEE-0915-7E75-648D9BCFAEED}"/>
              </a:ext>
            </a:extLst>
          </p:cNvPr>
          <p:cNvSpPr>
            <a:spLocks noGrp="1"/>
          </p:cNvSpPr>
          <p:nvPr>
            <p:ph type="title"/>
          </p:nvPr>
        </p:nvSpPr>
        <p:spPr>
          <a:xfrm>
            <a:off x="493310" y="418954"/>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Access Points</a:t>
            </a:r>
            <a:endParaRPr lang="en-US"/>
          </a:p>
        </p:txBody>
      </p:sp>
      <p:sp>
        <p:nvSpPr>
          <p:cNvPr id="5" name="Footer Placeholder 4">
            <a:extLst>
              <a:ext uri="{FF2B5EF4-FFF2-40B4-BE49-F238E27FC236}">
                <a16:creationId xmlns:a16="http://schemas.microsoft.com/office/drawing/2014/main" id="{A3C5DA60-2F81-6B2D-45BD-6E404852AAE7}"/>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5A1C93A3-B471-EEEB-6D9D-3172ACAF6608}"/>
              </a:ext>
            </a:extLst>
          </p:cNvPr>
          <p:cNvSpPr>
            <a:spLocks noGrp="1"/>
          </p:cNvSpPr>
          <p:nvPr>
            <p:ph type="sldNum" sz="quarter" idx="4"/>
          </p:nvPr>
        </p:nvSpPr>
        <p:spPr/>
        <p:txBody>
          <a:bodyPr/>
          <a:lstStyle/>
          <a:p>
            <a:fld id="{CC016F9F-E390-8549-93F9-91A8D6CA4677}" type="slidenum">
              <a:rPr lang="en-US" smtClean="0"/>
              <a:pPr/>
              <a:t>18</a:t>
            </a:fld>
            <a:endParaRPr lang="en-US"/>
          </a:p>
        </p:txBody>
      </p:sp>
      <p:sp>
        <p:nvSpPr>
          <p:cNvPr id="8" name="TextBox 7">
            <a:extLst>
              <a:ext uri="{FF2B5EF4-FFF2-40B4-BE49-F238E27FC236}">
                <a16:creationId xmlns:a16="http://schemas.microsoft.com/office/drawing/2014/main" id="{9A1078EC-820A-F622-CF80-719D5ECE5C29}"/>
              </a:ext>
            </a:extLst>
          </p:cNvPr>
          <p:cNvSpPr txBox="1"/>
          <p:nvPr/>
        </p:nvSpPr>
        <p:spPr>
          <a:xfrm>
            <a:off x="1630797" y="3201459"/>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59D49E80-0760-4935-AFB5-F04C1637DCF2}"/>
              </a:ext>
            </a:extLst>
          </p:cNvPr>
          <p:cNvCxnSpPr>
            <a:cxnSpLocks/>
          </p:cNvCxnSpPr>
          <p:nvPr/>
        </p:nvCxnSpPr>
        <p:spPr>
          <a:xfrm>
            <a:off x="2832953"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836DB81-8B5A-977B-C2B4-71CEE764E46A}"/>
              </a:ext>
            </a:extLst>
          </p:cNvPr>
          <p:cNvSpPr txBox="1"/>
          <p:nvPr/>
        </p:nvSpPr>
        <p:spPr>
          <a:xfrm>
            <a:off x="1864533" y="4069075"/>
            <a:ext cx="3839402"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A0A8714D-586D-73D2-9C3A-19C1E6F960D6}"/>
              </a:ext>
            </a:extLst>
          </p:cNvPr>
          <p:cNvSpPr/>
          <p:nvPr/>
        </p:nvSpPr>
        <p:spPr>
          <a:xfrm>
            <a:off x="6563963"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DBD65714-3277-E8F1-D5AA-E45143B0E3AB}"/>
              </a:ext>
            </a:extLst>
          </p:cNvPr>
          <p:cNvSpPr txBox="1"/>
          <p:nvPr/>
        </p:nvSpPr>
        <p:spPr>
          <a:xfrm>
            <a:off x="6626130" y="3201459"/>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ACA52E51-841A-D4EB-3BBC-8B9DBF57B174}"/>
              </a:ext>
            </a:extLst>
          </p:cNvPr>
          <p:cNvCxnSpPr>
            <a:cxnSpLocks/>
          </p:cNvCxnSpPr>
          <p:nvPr/>
        </p:nvCxnSpPr>
        <p:spPr>
          <a:xfrm>
            <a:off x="7828286"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6FD673F-7A30-089A-D183-5FD685A10A26}"/>
              </a:ext>
            </a:extLst>
          </p:cNvPr>
          <p:cNvSpPr txBox="1"/>
          <p:nvPr/>
        </p:nvSpPr>
        <p:spPr>
          <a:xfrm>
            <a:off x="6859866" y="4069075"/>
            <a:ext cx="3839402" cy="338554"/>
          </a:xfrm>
          <a:prstGeom prst="rect">
            <a:avLst/>
          </a:prstGeom>
          <a:noFill/>
        </p:spPr>
        <p:txBody>
          <a:bodyPr wrap="square" rtlCol="0">
            <a:spAutoFit/>
          </a:bodyPr>
          <a:lstStyle/>
          <a:p>
            <a:pPr>
              <a:spcAft>
                <a:spcPts val="1200"/>
              </a:spcAft>
            </a:pPr>
            <a:r>
              <a:rPr lang="en-US" sz="1600" b="1">
                <a:solidFill>
                  <a:srgbClr val="FFC000"/>
                </a:solidFill>
                <a:latin typeface="Bogle" panose="020B0503020203060203" pitchFamily="34" charset="77"/>
              </a:rPr>
              <a:t>https://</a:t>
            </a:r>
            <a:r>
              <a:rPr lang="en-US" sz="1600" b="1" err="1">
                <a:solidFill>
                  <a:srgbClr val="FFC000"/>
                </a:solidFill>
                <a:latin typeface="Bogle" panose="020B0503020203060203" pitchFamily="34" charset="77"/>
              </a:rPr>
              <a:t>campus.walmart.com</a:t>
            </a:r>
            <a:r>
              <a:rPr lang="en-US" sz="1600" b="1">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7EFBD3BF-F553-3C2E-BD4F-1E4E9B4D438D}"/>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19F5269C-7427-F14B-68C2-28EDD904C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3377" y="1883849"/>
            <a:ext cx="1027494" cy="1027494"/>
          </a:xfrm>
          <a:prstGeom prst="rect">
            <a:avLst/>
          </a:prstGeom>
        </p:spPr>
      </p:pic>
      <p:pic>
        <p:nvPicPr>
          <p:cNvPr id="11" name="Picture 10" descr="A close-up of a logo&#10;&#10;Description automatically generated">
            <a:extLst>
              <a:ext uri="{FF2B5EF4-FFF2-40B4-BE49-F238E27FC236}">
                <a16:creationId xmlns:a16="http://schemas.microsoft.com/office/drawing/2014/main" id="{41287926-FA3C-629C-AC85-FB846B7FB760}"/>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8204344" y="1883849"/>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27823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5" presetClass="entr" presetSubtype="1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par>
                                <p:cTn id="13" presetID="5"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heckerboard(across)">
                                      <p:cBhvr>
                                        <p:cTn id="15" dur="500"/>
                                        <p:tgtEl>
                                          <p:spTgt spid="9"/>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checkerboard(across)">
                                      <p:cBhvr>
                                        <p:cTn id="18" dur="500"/>
                                        <p:tgtEl>
                                          <p:spTgt spid="2"/>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heckerboard(across)">
                                      <p:cBhvr>
                                        <p:cTn id="21" dur="500"/>
                                        <p:tgtEl>
                                          <p:spTgt spid="14"/>
                                        </p:tgtEl>
                                      </p:cBhvr>
                                    </p:animEffect>
                                  </p:childTnLst>
                                </p:cTn>
                              </p:par>
                              <p:par>
                                <p:cTn id="22" presetID="5" presetClass="entr" presetSubtype="1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500"/>
                                        <p:tgtEl>
                                          <p:spTgt spid="15"/>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nodeType="clickEffect">
                                  <p:stCondLst>
                                    <p:cond delay="0"/>
                                  </p:stCondLst>
                                  <p:iterate type="lt">
                                    <p:tmPct val="10000"/>
                                  </p:iterate>
                                  <p:childTnLst>
                                    <p:set>
                                      <p:cBhvr>
                                        <p:cTn id="31" dur="1" fill="hold">
                                          <p:stCondLst>
                                            <p:cond delay="0"/>
                                          </p:stCondLst>
                                        </p:cTn>
                                        <p:tgtEl>
                                          <p:spTgt spid="17">
                                            <p:txEl>
                                              <p:pRg st="0" end="0"/>
                                            </p:txEl>
                                          </p:spTgt>
                                        </p:tgtEl>
                                        <p:attrNameLst>
                                          <p:attrName>style.visibility</p:attrName>
                                        </p:attrNameLst>
                                      </p:cBhvr>
                                      <p:to>
                                        <p:strVal val="visible"/>
                                      </p:to>
                                    </p:set>
                                    <p:anim calcmode="lin" valueType="num">
                                      <p:cBhvr>
                                        <p:cTn id="32" dur="500" fill="hold"/>
                                        <p:tgtEl>
                                          <p:spTgt spid="17">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17">
                                            <p:txEl>
                                              <p:pRg st="0" end="0"/>
                                            </p:txEl>
                                          </p:spTgt>
                                        </p:tgtEl>
                                        <p:attrNameLst>
                                          <p:attrName>ppt_y</p:attrName>
                                        </p:attrNameLst>
                                      </p:cBhvr>
                                      <p:tavLst>
                                        <p:tav tm="0">
                                          <p:val>
                                            <p:strVal val="#ppt_y"/>
                                          </p:val>
                                        </p:tav>
                                        <p:tav tm="100000">
                                          <p:val>
                                            <p:strVal val="#ppt_y"/>
                                          </p:val>
                                        </p:tav>
                                      </p:tavLst>
                                    </p:anim>
                                    <p:anim calcmode="lin" valueType="num">
                                      <p:cBhvr>
                                        <p:cTn id="34" dur="500" fill="hold"/>
                                        <p:tgtEl>
                                          <p:spTgt spid="17">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17">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17">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1" presetClass="entr" presetSubtype="0" fill="hold" nodeType="clickEffect">
                                  <p:stCondLst>
                                    <p:cond delay="0"/>
                                  </p:stCondLst>
                                  <p:iterate type="lt">
                                    <p:tmPct val="10000"/>
                                  </p:iterate>
                                  <p:childTnLst>
                                    <p:set>
                                      <p:cBhvr>
                                        <p:cTn id="40" dur="1" fill="hold">
                                          <p:stCondLst>
                                            <p:cond delay="0"/>
                                          </p:stCondLst>
                                        </p:cTn>
                                        <p:tgtEl>
                                          <p:spTgt spid="16">
                                            <p:txEl>
                                              <p:pRg st="0" end="0"/>
                                            </p:txEl>
                                          </p:spTgt>
                                        </p:tgtEl>
                                        <p:attrNameLst>
                                          <p:attrName>style.visibility</p:attrName>
                                        </p:attrNameLst>
                                      </p:cBhvr>
                                      <p:to>
                                        <p:strVal val="visible"/>
                                      </p:to>
                                    </p:set>
                                    <p:anim calcmode="lin" valueType="num">
                                      <p:cBhvr>
                                        <p:cTn id="41"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2"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43"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4"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5" dur="500" tmFilter="0,0; .5, 1; 1, 1"/>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3" grpId="0" animBg="1"/>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C37576-052E-C935-AFAC-7F343448E088}"/>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85016A4C-40CB-42FF-EC08-32F4A615B7D1}"/>
              </a:ext>
            </a:extLst>
          </p:cNvPr>
          <p:cNvSpPr/>
          <p:nvPr/>
        </p:nvSpPr>
        <p:spPr>
          <a:xfrm>
            <a:off x="393172" y="1757410"/>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Footer Placeholder 4">
            <a:extLst>
              <a:ext uri="{FF2B5EF4-FFF2-40B4-BE49-F238E27FC236}">
                <a16:creationId xmlns:a16="http://schemas.microsoft.com/office/drawing/2014/main" id="{FD836DC7-97B1-350A-695C-CADF1C9786BA}"/>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484E207E-2486-6121-9101-06178B2DC253}"/>
              </a:ext>
            </a:extLst>
          </p:cNvPr>
          <p:cNvSpPr>
            <a:spLocks noGrp="1"/>
          </p:cNvSpPr>
          <p:nvPr>
            <p:ph type="sldNum" sz="quarter" idx="4"/>
          </p:nvPr>
        </p:nvSpPr>
        <p:spPr/>
        <p:txBody>
          <a:bodyPr/>
          <a:lstStyle/>
          <a:p>
            <a:fld id="{CC016F9F-E390-8549-93F9-91A8D6CA4677}" type="slidenum">
              <a:rPr lang="en-US" smtClean="0"/>
              <a:pPr/>
              <a:t>19</a:t>
            </a:fld>
            <a:endParaRPr lang="en-US"/>
          </a:p>
        </p:txBody>
      </p:sp>
      <p:sp>
        <p:nvSpPr>
          <p:cNvPr id="8" name="TextBox 7">
            <a:extLst>
              <a:ext uri="{FF2B5EF4-FFF2-40B4-BE49-F238E27FC236}">
                <a16:creationId xmlns:a16="http://schemas.microsoft.com/office/drawing/2014/main" id="{1EAE8892-74F0-51F3-7CE1-CD0AD6534C49}"/>
              </a:ext>
            </a:extLst>
          </p:cNvPr>
          <p:cNvSpPr txBox="1"/>
          <p:nvPr/>
        </p:nvSpPr>
        <p:spPr>
          <a:xfrm>
            <a:off x="848165" y="2213256"/>
            <a:ext cx="2481975" cy="230048"/>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C7F2CE27-9EBA-8356-D41C-A6FC46C5CCDD}"/>
              </a:ext>
            </a:extLst>
          </p:cNvPr>
          <p:cNvCxnSpPr>
            <a:cxnSpLocks/>
          </p:cNvCxnSpPr>
          <p:nvPr/>
        </p:nvCxnSpPr>
        <p:spPr>
          <a:xfrm>
            <a:off x="1466484" y="2751047"/>
            <a:ext cx="146754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1EC8983-CFEB-2231-849C-CB9FB3E75B0A}"/>
              </a:ext>
            </a:extLst>
          </p:cNvPr>
          <p:cNvSpPr txBox="1"/>
          <p:nvPr/>
        </p:nvSpPr>
        <p:spPr>
          <a:xfrm>
            <a:off x="702703" y="3046772"/>
            <a:ext cx="3204183"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99CB58C1-0F47-86B0-CB8B-84E39E9CA4C6}"/>
              </a:ext>
            </a:extLst>
          </p:cNvPr>
          <p:cNvSpPr/>
          <p:nvPr/>
        </p:nvSpPr>
        <p:spPr>
          <a:xfrm>
            <a:off x="4312200" y="1757782"/>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E78D1BEE-8A7D-B612-9725-9394C75613AB}"/>
              </a:ext>
            </a:extLst>
          </p:cNvPr>
          <p:cNvSpPr txBox="1"/>
          <p:nvPr/>
        </p:nvSpPr>
        <p:spPr>
          <a:xfrm>
            <a:off x="4119880" y="2195472"/>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CE2A232C-573A-B874-C32E-6F9ECB48E568}"/>
              </a:ext>
            </a:extLst>
          </p:cNvPr>
          <p:cNvCxnSpPr>
            <a:cxnSpLocks/>
          </p:cNvCxnSpPr>
          <p:nvPr/>
        </p:nvCxnSpPr>
        <p:spPr>
          <a:xfrm>
            <a:off x="5218934" y="263725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99BF9CB-F1AF-657B-A7C4-4CD11BE50304}"/>
              </a:ext>
            </a:extLst>
          </p:cNvPr>
          <p:cNvSpPr txBox="1"/>
          <p:nvPr/>
        </p:nvSpPr>
        <p:spPr>
          <a:xfrm>
            <a:off x="4617031" y="3010578"/>
            <a:ext cx="3839402" cy="338554"/>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https://</a:t>
            </a:r>
            <a:r>
              <a:rPr lang="en-US" sz="1600" err="1">
                <a:solidFill>
                  <a:srgbClr val="FFC000"/>
                </a:solidFill>
                <a:latin typeface="Bogle" panose="020B0503020203060203" pitchFamily="34" charset="77"/>
              </a:rPr>
              <a:t>campus.walmart.com</a:t>
            </a:r>
            <a:r>
              <a:rPr lang="en-US" sz="1600">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CF93DE3C-2CBE-D361-D80A-D61C023BE40D}"/>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1AFDF091-9887-F19E-A63D-06F37A513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788" y="1319284"/>
            <a:ext cx="825407" cy="825407"/>
          </a:xfrm>
          <a:prstGeom prst="rect">
            <a:avLst/>
          </a:prstGeom>
        </p:spPr>
      </p:pic>
      <p:sp>
        <p:nvSpPr>
          <p:cNvPr id="7" name="Rounded Rectangle 6">
            <a:extLst>
              <a:ext uri="{FF2B5EF4-FFF2-40B4-BE49-F238E27FC236}">
                <a16:creationId xmlns:a16="http://schemas.microsoft.com/office/drawing/2014/main" id="{2B09B997-110C-2643-4706-0A010731D249}"/>
              </a:ext>
            </a:extLst>
          </p:cNvPr>
          <p:cNvSpPr/>
          <p:nvPr/>
        </p:nvSpPr>
        <p:spPr>
          <a:xfrm>
            <a:off x="8236918" y="1759316"/>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21" name="Picture 20">
            <a:extLst>
              <a:ext uri="{FF2B5EF4-FFF2-40B4-BE49-F238E27FC236}">
                <a16:creationId xmlns:a16="http://schemas.microsoft.com/office/drawing/2014/main" id="{F8EAFB5E-B4DA-AE90-AF47-A094CA18B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7216" y="1289383"/>
            <a:ext cx="761477" cy="761477"/>
          </a:xfrm>
          <a:prstGeom prst="rect">
            <a:avLst/>
          </a:prstGeom>
        </p:spPr>
      </p:pic>
      <p:sp>
        <p:nvSpPr>
          <p:cNvPr id="22" name="TextBox 21">
            <a:extLst>
              <a:ext uri="{FF2B5EF4-FFF2-40B4-BE49-F238E27FC236}">
                <a16:creationId xmlns:a16="http://schemas.microsoft.com/office/drawing/2014/main" id="{6B89B441-81C0-C8F4-3D25-F137EBCCEB9F}"/>
              </a:ext>
            </a:extLst>
          </p:cNvPr>
          <p:cNvSpPr txBox="1"/>
          <p:nvPr/>
        </p:nvSpPr>
        <p:spPr>
          <a:xfrm>
            <a:off x="8072121" y="2111842"/>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Browser Extension</a:t>
            </a:r>
            <a:endParaRPr lang="en-US" sz="2000" b="1" spc="0">
              <a:solidFill>
                <a:schemeClr val="bg1"/>
              </a:solidFill>
              <a:latin typeface="Bogle" panose="020B0503020203060203" pitchFamily="34" charset="77"/>
            </a:endParaRPr>
          </a:p>
        </p:txBody>
      </p:sp>
      <p:sp>
        <p:nvSpPr>
          <p:cNvPr id="24" name="TextBox 23">
            <a:extLst>
              <a:ext uri="{FF2B5EF4-FFF2-40B4-BE49-F238E27FC236}">
                <a16:creationId xmlns:a16="http://schemas.microsoft.com/office/drawing/2014/main" id="{6A6285EA-4BC9-312E-3B54-2E79C69AEAAF}"/>
              </a:ext>
            </a:extLst>
          </p:cNvPr>
          <p:cNvSpPr txBox="1"/>
          <p:nvPr/>
        </p:nvSpPr>
        <p:spPr>
          <a:xfrm>
            <a:off x="8632017" y="3012416"/>
            <a:ext cx="3839402" cy="584775"/>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A plugin as side panel of the </a:t>
            </a:r>
            <a:br>
              <a:rPr lang="en-US" sz="1600">
                <a:solidFill>
                  <a:srgbClr val="FFC000"/>
                </a:solidFill>
                <a:latin typeface="Bogle" panose="020B0503020203060203" pitchFamily="34" charset="77"/>
              </a:rPr>
            </a:br>
            <a:r>
              <a:rPr lang="en-US" sz="1600">
                <a:solidFill>
                  <a:srgbClr val="FFC000"/>
                </a:solidFill>
                <a:latin typeface="Bogle" panose="020B0503020203060203" pitchFamily="34" charset="77"/>
              </a:rPr>
              <a:t>browser.</a:t>
            </a:r>
          </a:p>
        </p:txBody>
      </p:sp>
      <p:cxnSp>
        <p:nvCxnSpPr>
          <p:cNvPr id="2" name="Straight Connector 1">
            <a:extLst>
              <a:ext uri="{FF2B5EF4-FFF2-40B4-BE49-F238E27FC236}">
                <a16:creationId xmlns:a16="http://schemas.microsoft.com/office/drawing/2014/main" id="{85B24F07-F6D1-02B7-9161-DE552EF40183}"/>
              </a:ext>
            </a:extLst>
          </p:cNvPr>
          <p:cNvCxnSpPr>
            <a:cxnSpLocks/>
          </p:cNvCxnSpPr>
          <p:nvPr/>
        </p:nvCxnSpPr>
        <p:spPr>
          <a:xfrm>
            <a:off x="9241421" y="262145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99FECE6-530D-2E7F-CE8A-2826AE30D5A2}"/>
              </a:ext>
            </a:extLst>
          </p:cNvPr>
          <p:cNvSpPr txBox="1"/>
          <p:nvPr/>
        </p:nvSpPr>
        <p:spPr>
          <a:xfrm>
            <a:off x="1032650" y="4947984"/>
            <a:ext cx="8556623" cy="369332"/>
          </a:xfrm>
          <a:prstGeom prst="rect">
            <a:avLst/>
          </a:prstGeom>
          <a:noFill/>
        </p:spPr>
        <p:txBody>
          <a:bodyPr wrap="square" rtlCol="0">
            <a:spAutoFit/>
          </a:bodyPr>
          <a:lstStyle/>
          <a:p>
            <a:endParaRPr lang="en-US">
              <a:solidFill>
                <a:srgbClr val="00FA00"/>
              </a:solidFill>
            </a:endParaRPr>
          </a:p>
        </p:txBody>
      </p:sp>
      <p:sp>
        <p:nvSpPr>
          <p:cNvPr id="31" name="TextBox 30">
            <a:extLst>
              <a:ext uri="{FF2B5EF4-FFF2-40B4-BE49-F238E27FC236}">
                <a16:creationId xmlns:a16="http://schemas.microsoft.com/office/drawing/2014/main" id="{A251E4F1-5F97-DF8E-F426-036347CCB467}"/>
              </a:ext>
            </a:extLst>
          </p:cNvPr>
          <p:cNvSpPr txBox="1"/>
          <p:nvPr/>
        </p:nvSpPr>
        <p:spPr>
          <a:xfrm>
            <a:off x="390495" y="525021"/>
            <a:ext cx="3764172" cy="461665"/>
          </a:xfrm>
          <a:prstGeom prst="rect">
            <a:avLst/>
          </a:prstGeom>
          <a:noFill/>
        </p:spPr>
        <p:txBody>
          <a:bodyPr wrap="none" rtlCol="0">
            <a:spAutoFit/>
          </a:bodyPr>
          <a:lstStyle/>
          <a:p>
            <a:r>
              <a:rPr lang="en-US" sz="2400" err="1">
                <a:solidFill>
                  <a:schemeClr val="accent2"/>
                </a:solidFill>
                <a:latin typeface="Oswald" pitchFamily="2" charset="77"/>
              </a:rPr>
              <a:t>MyAssistant</a:t>
            </a:r>
            <a:r>
              <a:rPr lang="en-US" sz="2400">
                <a:solidFill>
                  <a:schemeClr val="accent2"/>
                </a:solidFill>
                <a:latin typeface="Oswald" pitchFamily="2" charset="77"/>
              </a:rPr>
              <a:t>-  </a:t>
            </a:r>
            <a:r>
              <a:rPr lang="en-US" sz="2400">
                <a:solidFill>
                  <a:schemeClr val="accent1"/>
                </a:solidFill>
                <a:latin typeface="Oswald" pitchFamily="2" charset="77"/>
              </a:rPr>
              <a:t>Chrome Extension</a:t>
            </a:r>
            <a:endParaRPr lang="en-US" sz="2400"/>
          </a:p>
        </p:txBody>
      </p:sp>
      <p:pic>
        <p:nvPicPr>
          <p:cNvPr id="3" name="Picture 2" descr="A close-up of a logo&#10;&#10;Description automatically generated">
            <a:extLst>
              <a:ext uri="{FF2B5EF4-FFF2-40B4-BE49-F238E27FC236}">
                <a16:creationId xmlns:a16="http://schemas.microsoft.com/office/drawing/2014/main" id="{A5C07FD9-5A55-FCA6-DE13-CD0324AA9A27}"/>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5659087" y="1269646"/>
            <a:ext cx="873826" cy="8733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pic>
        <p:nvPicPr>
          <p:cNvPr id="23" name="Picture 22" descr="A blue green and yellow swirl&#10;&#10;Description automatically generated">
            <a:extLst>
              <a:ext uri="{FF2B5EF4-FFF2-40B4-BE49-F238E27FC236}">
                <a16:creationId xmlns:a16="http://schemas.microsoft.com/office/drawing/2014/main" id="{73924936-5586-34B2-96B4-A4BAC09F56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8624" y="1218845"/>
            <a:ext cx="869899" cy="873393"/>
          </a:xfrm>
          <a:prstGeom prst="rect">
            <a:avLst/>
          </a:prstGeom>
        </p:spPr>
      </p:pic>
    </p:spTree>
    <p:extLst>
      <p:ext uri="{BB962C8B-B14F-4D97-AF65-F5344CB8AC3E}">
        <p14:creationId xmlns:p14="http://schemas.microsoft.com/office/powerpoint/2010/main" val="1212377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par>
                                <p:cTn id="13" presetID="5"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nodePh="1">
                                  <p:stCondLst>
                                    <p:cond delay="0"/>
                                  </p:stCondLst>
                                  <p:endCondLst>
                                    <p:cond evt="begin" delay="0">
                                      <p:tn val="24"/>
                                    </p:cond>
                                  </p:endCondLst>
                                  <p:childTnLst>
                                    <p:set>
                                      <p:cBhvr>
                                        <p:cTn id="25" dur="1" fill="hold">
                                          <p:stCondLst>
                                            <p:cond delay="0"/>
                                          </p:stCondLst>
                                        </p:cTn>
                                        <p:tgtEl>
                                          <p:spTgt spid="12"/>
                                        </p:tgtEl>
                                        <p:attrNameLst>
                                          <p:attrName>style.visibility</p:attrName>
                                        </p:attrNameLst>
                                      </p:cBhvr>
                                      <p:to>
                                        <p:strVal val="visible"/>
                                      </p:to>
                                    </p:set>
                                    <p:animEffect transition="in" filter="strips(down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p:bldP spid="24"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07474448-BE63-00AB-5EBB-7EA2D1E6BB17}"/>
              </a:ext>
            </a:extLst>
          </p:cNvPr>
          <p:cNvSpPr/>
          <p:nvPr/>
        </p:nvSpPr>
        <p:spPr>
          <a:xfrm>
            <a:off x="445227" y="2680475"/>
            <a:ext cx="3329023" cy="338173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5" name="TextBox 34">
            <a:extLst>
              <a:ext uri="{FF2B5EF4-FFF2-40B4-BE49-F238E27FC236}">
                <a16:creationId xmlns:a16="http://schemas.microsoft.com/office/drawing/2014/main" id="{88C0E2C0-6A08-64DC-2BD0-2A67BB77B14C}"/>
              </a:ext>
            </a:extLst>
          </p:cNvPr>
          <p:cNvSpPr txBox="1"/>
          <p:nvPr/>
        </p:nvSpPr>
        <p:spPr>
          <a:xfrm>
            <a:off x="189810" y="2943648"/>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Conventional </a:t>
            </a:r>
            <a:r>
              <a:rPr lang="en-US" sz="2000" b="1" err="1">
                <a:solidFill>
                  <a:schemeClr val="bg1"/>
                </a:solidFill>
                <a:latin typeface="Bogle" panose="020B0503020203060203" pitchFamily="34" charset="77"/>
              </a:rPr>
              <a:t>ChatBot</a:t>
            </a:r>
            <a:endParaRPr lang="en-US" sz="2000" b="1" spc="0">
              <a:solidFill>
                <a:schemeClr val="bg1"/>
              </a:solidFill>
              <a:latin typeface="Bogle" panose="020B0503020203060203" pitchFamily="34" charset="77"/>
            </a:endParaRPr>
          </a:p>
        </p:txBody>
      </p:sp>
      <p:cxnSp>
        <p:nvCxnSpPr>
          <p:cNvPr id="36" name="Straight Connector 35">
            <a:extLst>
              <a:ext uri="{FF2B5EF4-FFF2-40B4-BE49-F238E27FC236}">
                <a16:creationId xmlns:a16="http://schemas.microsoft.com/office/drawing/2014/main" id="{A631BA4D-DA7C-8DED-907E-F194A59C6C60}"/>
              </a:ext>
            </a:extLst>
          </p:cNvPr>
          <p:cNvCxnSpPr>
            <a:cxnSpLocks/>
          </p:cNvCxnSpPr>
          <p:nvPr/>
        </p:nvCxnSpPr>
        <p:spPr>
          <a:xfrm>
            <a:off x="907500" y="343348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DA788DFB-1223-CE56-54B6-5F0ED0A5BA02}"/>
              </a:ext>
            </a:extLst>
          </p:cNvPr>
          <p:cNvSpPr/>
          <p:nvPr/>
        </p:nvSpPr>
        <p:spPr>
          <a:xfrm>
            <a:off x="4320730" y="2780458"/>
            <a:ext cx="3329023" cy="338173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9" name="TextBox 38">
            <a:extLst>
              <a:ext uri="{FF2B5EF4-FFF2-40B4-BE49-F238E27FC236}">
                <a16:creationId xmlns:a16="http://schemas.microsoft.com/office/drawing/2014/main" id="{786C39F2-60C4-5B1A-4DA0-83186E960238}"/>
              </a:ext>
            </a:extLst>
          </p:cNvPr>
          <p:cNvSpPr txBox="1"/>
          <p:nvPr/>
        </p:nvSpPr>
        <p:spPr>
          <a:xfrm>
            <a:off x="4155649" y="2943647"/>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Power of AI</a:t>
            </a:r>
            <a:endParaRPr lang="en-US" sz="2000" b="1" spc="0">
              <a:solidFill>
                <a:schemeClr val="bg1"/>
              </a:solidFill>
              <a:latin typeface="Bogle" panose="020B0503020203060203" pitchFamily="34" charset="77"/>
            </a:endParaRPr>
          </a:p>
        </p:txBody>
      </p:sp>
      <p:cxnSp>
        <p:nvCxnSpPr>
          <p:cNvPr id="40" name="Straight Connector 39">
            <a:extLst>
              <a:ext uri="{FF2B5EF4-FFF2-40B4-BE49-F238E27FC236}">
                <a16:creationId xmlns:a16="http://schemas.microsoft.com/office/drawing/2014/main" id="{F5AE7297-544F-8E84-1EFF-E727CD9E83E0}"/>
              </a:ext>
            </a:extLst>
          </p:cNvPr>
          <p:cNvCxnSpPr>
            <a:cxnSpLocks/>
          </p:cNvCxnSpPr>
          <p:nvPr/>
        </p:nvCxnSpPr>
        <p:spPr>
          <a:xfrm>
            <a:off x="5044676" y="3396964"/>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B2D0D21D-909A-8165-187B-8275DE137971}"/>
              </a:ext>
            </a:extLst>
          </p:cNvPr>
          <p:cNvSpPr/>
          <p:nvPr/>
        </p:nvSpPr>
        <p:spPr>
          <a:xfrm>
            <a:off x="8389332" y="2694937"/>
            <a:ext cx="3329023" cy="338173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3" name="TextBox 42">
            <a:extLst>
              <a:ext uri="{FF2B5EF4-FFF2-40B4-BE49-F238E27FC236}">
                <a16:creationId xmlns:a16="http://schemas.microsoft.com/office/drawing/2014/main" id="{D512F8B7-7D65-04B3-2469-DBAE3008DE14}"/>
              </a:ext>
            </a:extLst>
          </p:cNvPr>
          <p:cNvSpPr txBox="1"/>
          <p:nvPr/>
        </p:nvSpPr>
        <p:spPr>
          <a:xfrm>
            <a:off x="8451499" y="2866981"/>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Walmart Knowledge</a:t>
            </a:r>
            <a:endParaRPr lang="en-US" sz="2000" b="1" spc="0">
              <a:solidFill>
                <a:schemeClr val="bg1"/>
              </a:solidFill>
              <a:latin typeface="Bogle" panose="020B0503020203060203" pitchFamily="34" charset="77"/>
            </a:endParaRPr>
          </a:p>
        </p:txBody>
      </p:sp>
      <p:cxnSp>
        <p:nvCxnSpPr>
          <p:cNvPr id="44" name="Straight Connector 43">
            <a:extLst>
              <a:ext uri="{FF2B5EF4-FFF2-40B4-BE49-F238E27FC236}">
                <a16:creationId xmlns:a16="http://schemas.microsoft.com/office/drawing/2014/main" id="{86FF3670-7817-8A22-0C2A-E61F25D2504D}"/>
              </a:ext>
            </a:extLst>
          </p:cNvPr>
          <p:cNvCxnSpPr>
            <a:cxnSpLocks/>
          </p:cNvCxnSpPr>
          <p:nvPr/>
        </p:nvCxnSpPr>
        <p:spPr>
          <a:xfrm>
            <a:off x="9266579" y="3330995"/>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348312" y="295337"/>
            <a:ext cx="11013056" cy="552660"/>
          </a:xfrm>
        </p:spPr>
        <p:txBody>
          <a:bodyPr/>
          <a:lstStyle/>
          <a:p>
            <a:r>
              <a:rPr lang="en-US" err="1"/>
              <a:t>MyAssistant</a:t>
            </a:r>
            <a:r>
              <a:rPr lang="en-US">
                <a:latin typeface="Oswald" pitchFamily="2" charset="77"/>
              </a:rPr>
              <a:t> </a:t>
            </a:r>
            <a:r>
              <a:rPr lang="en-US">
                <a:solidFill>
                  <a:srgbClr val="FFC021"/>
                </a:solidFill>
                <a:latin typeface="Oswald" pitchFamily="2" charset="77"/>
              </a:rPr>
              <a:t>Foundation</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a:t>
            </a:fld>
            <a:endParaRPr lang="en-US"/>
          </a:p>
        </p:txBody>
      </p:sp>
      <p:pic>
        <p:nvPicPr>
          <p:cNvPr id="10" name="Picture 9" descr="A person holding a sign with a brain in the middle of a head&#10;&#10;Description automatically generated">
            <a:extLst>
              <a:ext uri="{FF2B5EF4-FFF2-40B4-BE49-F238E27FC236}">
                <a16:creationId xmlns:a16="http://schemas.microsoft.com/office/drawing/2014/main" id="{5EA4DB08-9EE7-8438-3870-8B8199A4F199}"/>
              </a:ext>
            </a:extLst>
          </p:cNvPr>
          <p:cNvPicPr>
            <a:picLocks noChangeAspect="1"/>
          </p:cNvPicPr>
          <p:nvPr/>
        </p:nvPicPr>
        <p:blipFill>
          <a:blip r:embed="rId4"/>
          <a:stretch>
            <a:fillRect/>
          </a:stretch>
        </p:blipFill>
        <p:spPr>
          <a:xfrm>
            <a:off x="5155836" y="3559897"/>
            <a:ext cx="1761574" cy="1775719"/>
          </a:xfrm>
          <a:prstGeom prst="rect">
            <a:avLst/>
          </a:prstGeom>
          <a:effectLst>
            <a:softEdge rad="385458"/>
          </a:effectLst>
        </p:spPr>
      </p:pic>
      <p:pic>
        <p:nvPicPr>
          <p:cNvPr id="18" name="Picture 17" descr="A book with a logo on it&#10;&#10;Description automatically generated">
            <a:extLst>
              <a:ext uri="{FF2B5EF4-FFF2-40B4-BE49-F238E27FC236}">
                <a16:creationId xmlns:a16="http://schemas.microsoft.com/office/drawing/2014/main" id="{0FBBE147-AFBD-2B62-3D8B-322EC1E3D36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9000"/>
                    </a14:imgEffect>
                  </a14:imgLayer>
                </a14:imgProps>
              </a:ext>
              <a:ext uri="{28A0092B-C50C-407E-A947-70E740481C1C}">
                <a14:useLocalDpi xmlns:a14="http://schemas.microsoft.com/office/drawing/2010/main" val="0"/>
              </a:ext>
            </a:extLst>
          </a:blip>
          <a:stretch>
            <a:fillRect/>
          </a:stretch>
        </p:blipFill>
        <p:spPr>
          <a:xfrm>
            <a:off x="9024500" y="3596418"/>
            <a:ext cx="2058685" cy="2058685"/>
          </a:xfrm>
          <a:prstGeom prst="rect">
            <a:avLst/>
          </a:prstGeom>
          <a:effectLst>
            <a:softEdge rad="540345"/>
          </a:effectLst>
        </p:spPr>
      </p:pic>
      <p:pic>
        <p:nvPicPr>
          <p:cNvPr id="9" name="Picture 8" descr="A logo of a robot&#10;&#10;Description automatically generated">
            <a:extLst>
              <a:ext uri="{FF2B5EF4-FFF2-40B4-BE49-F238E27FC236}">
                <a16:creationId xmlns:a16="http://schemas.microsoft.com/office/drawing/2014/main" id="{894B34A9-09A8-0B89-F803-220DFA0944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185" y="3231606"/>
            <a:ext cx="2496105" cy="2496105"/>
          </a:xfrm>
          <a:prstGeom prst="rect">
            <a:avLst/>
          </a:prstGeom>
          <a:effectLst>
            <a:softEdge rad="725896"/>
          </a:effectLst>
        </p:spPr>
      </p:pic>
      <p:sp>
        <p:nvSpPr>
          <p:cNvPr id="2" name="TextBox 1">
            <a:extLst>
              <a:ext uri="{FF2B5EF4-FFF2-40B4-BE49-F238E27FC236}">
                <a16:creationId xmlns:a16="http://schemas.microsoft.com/office/drawing/2014/main" id="{27950B4F-D322-3B39-19E4-C8D6420D630D}"/>
              </a:ext>
            </a:extLst>
          </p:cNvPr>
          <p:cNvSpPr txBox="1"/>
          <p:nvPr/>
        </p:nvSpPr>
        <p:spPr>
          <a:xfrm>
            <a:off x="2200103" y="1595302"/>
            <a:ext cx="9671237" cy="646331"/>
          </a:xfrm>
          <a:prstGeom prst="rect">
            <a:avLst/>
          </a:prstGeom>
          <a:noFill/>
        </p:spPr>
        <p:txBody>
          <a:bodyPr wrap="none" rtlCol="0">
            <a:spAutoFit/>
          </a:bodyPr>
          <a:lstStyle/>
          <a:p>
            <a:r>
              <a:rPr lang="en-US" sz="1800" b="0">
                <a:solidFill>
                  <a:srgbClr val="00FA00"/>
                </a:solidFill>
                <a:latin typeface="Bogle" panose="020B0503020203060203" pitchFamily="34" charset="0"/>
              </a:rPr>
              <a:t>A Walmart internal version of ChatGPT which provide private and secured use of Generative AI</a:t>
            </a:r>
            <a:endParaRPr lang="en-US" sz="1800">
              <a:solidFill>
                <a:srgbClr val="00FA00"/>
              </a:solidFill>
            </a:endParaRPr>
          </a:p>
          <a:p>
            <a:endParaRPr lang="en-US"/>
          </a:p>
        </p:txBody>
      </p:sp>
      <p:pic>
        <p:nvPicPr>
          <p:cNvPr id="7" name="Picture 6" descr="A close-up of a logo&#10;&#10;Description automatically generated">
            <a:extLst>
              <a:ext uri="{FF2B5EF4-FFF2-40B4-BE49-F238E27FC236}">
                <a16:creationId xmlns:a16="http://schemas.microsoft.com/office/drawing/2014/main" id="{F654875B-A099-792D-6C4E-02EF17D8EBB2}"/>
              </a:ext>
            </a:extLst>
          </p:cNvPr>
          <p:cNvPicPr>
            <a:picLocks noChangeAspect="1"/>
          </p:cNvPicPr>
          <p:nvPr/>
        </p:nvPicPr>
        <p:blipFill rotWithShape="1">
          <a:blip r:embed="rId8">
            <a:extLst>
              <a:ext uri="{28A0092B-C50C-407E-A947-70E740481C1C}">
                <a14:useLocalDpi xmlns:a14="http://schemas.microsoft.com/office/drawing/2010/main" val="0"/>
              </a:ext>
            </a:extLst>
          </a:blip>
          <a:srcRect l="55425" t="19643" r="11023" b="20738"/>
          <a:stretch/>
        </p:blipFill>
        <p:spPr>
          <a:xfrm>
            <a:off x="445227" y="969217"/>
            <a:ext cx="1228895" cy="1228288"/>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blurRad="6350" stA="50000" endA="300" endPos="55000" dir="5400000" sy="-100000" algn="bl" rotWithShape="0"/>
          </a:effectLst>
        </p:spPr>
      </p:pic>
    </p:spTree>
    <p:custDataLst>
      <p:tags r:id="rId1"/>
    </p:custDataLst>
    <p:extLst>
      <p:ext uri="{BB962C8B-B14F-4D97-AF65-F5344CB8AC3E}">
        <p14:creationId xmlns:p14="http://schemas.microsoft.com/office/powerpoint/2010/main" val="80289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iterate type="lt">
                                    <p:tmAbs val="0"/>
                                  </p:iterate>
                                  <p:childTnLst>
                                    <p:set>
                                      <p:cBhvr>
                                        <p:cTn id="15" dur="1" fill="hold">
                                          <p:stCondLst>
                                            <p:cond delay="0"/>
                                          </p:stCondLst>
                                        </p:cTn>
                                        <p:tgtEl>
                                          <p:spTgt spid="2">
                                            <p:txEl>
                                              <p:pRg st="0" end="0"/>
                                            </p:txEl>
                                          </p:spTgt>
                                        </p:tgtEl>
                                        <p:attrNameLst>
                                          <p:attrName>style.visibility</p:attrName>
                                        </p:attrNameLst>
                                      </p:cBhvr>
                                      <p:to>
                                        <p:strVal val="hidden"/>
                                      </p:to>
                                    </p:set>
                                  </p:childTnLst>
                                </p:cTn>
                              </p:par>
                              <p:par>
                                <p:cTn id="16" presetID="0" presetClass="path" presetSubtype="0" accel="50000" decel="50000" fill="hold" nodeType="withEffect">
                                  <p:stCondLst>
                                    <p:cond delay="0"/>
                                  </p:stCondLst>
                                  <p:childTnLst>
                                    <p:animMotion origin="layout" path="M 0.00326 -0.00394 L 0.75326 0.00463 " pathEditMode="relative" rAng="0" ptsTypes="AA">
                                      <p:cBhvr>
                                        <p:cTn id="17" dur="2000" fill="hold"/>
                                        <p:tgtEl>
                                          <p:spTgt spid="7"/>
                                        </p:tgtEl>
                                        <p:attrNameLst>
                                          <p:attrName>ppt_x</p:attrName>
                                          <p:attrName>ppt_y</p:attrName>
                                        </p:attrNameLst>
                                      </p:cBhvr>
                                      <p:rCtr x="37500" y="417"/>
                                    </p:animMotion>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750" fill="hold"/>
                                        <p:tgtEl>
                                          <p:spTgt spid="10"/>
                                        </p:tgtEl>
                                        <p:attrNameLst>
                                          <p:attrName>ppt_w</p:attrName>
                                        </p:attrNameLst>
                                      </p:cBhvr>
                                      <p:tavLst>
                                        <p:tav tm="0">
                                          <p:val>
                                            <p:fltVal val="0"/>
                                          </p:val>
                                        </p:tav>
                                        <p:tav tm="100000">
                                          <p:val>
                                            <p:strVal val="#ppt_w"/>
                                          </p:val>
                                        </p:tav>
                                      </p:tavLst>
                                    </p:anim>
                                    <p:anim calcmode="lin" valueType="num">
                                      <p:cBhvr>
                                        <p:cTn id="28" dur="750" fill="hold"/>
                                        <p:tgtEl>
                                          <p:spTgt spid="10"/>
                                        </p:tgtEl>
                                        <p:attrNameLst>
                                          <p:attrName>ppt_h</p:attrName>
                                        </p:attrNameLst>
                                      </p:cBhvr>
                                      <p:tavLst>
                                        <p:tav tm="0">
                                          <p:val>
                                            <p:fltVal val="0"/>
                                          </p:val>
                                        </p:tav>
                                        <p:tav tm="100000">
                                          <p:val>
                                            <p:strVal val="#ppt_h"/>
                                          </p:val>
                                        </p:tav>
                                      </p:tavLst>
                                    </p:anim>
                                    <p:animEffect transition="in" filter="fade">
                                      <p:cBhvr>
                                        <p:cTn id="29" dur="750"/>
                                        <p:tgtEl>
                                          <p:spTgt spid="10"/>
                                        </p:tgtEl>
                                      </p:cBhvr>
                                    </p:animEffect>
                                  </p:childTnLst>
                                </p:cTn>
                              </p:par>
                            </p:childTnLst>
                          </p:cTn>
                        </p:par>
                        <p:par>
                          <p:cTn id="30" fill="hold">
                            <p:stCondLst>
                              <p:cond delay="3250"/>
                            </p:stCondLst>
                            <p:childTnLst>
                              <p:par>
                                <p:cTn id="31" presetID="53" presetClass="entr" presetSubtype="16"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childTnLst>
                          </p:cTn>
                        </p:par>
                        <p:par>
                          <p:cTn id="36" fill="hold">
                            <p:stCondLst>
                              <p:cond delay="3750"/>
                            </p:stCondLst>
                            <p:childTnLst>
                              <p:par>
                                <p:cTn id="37" presetID="2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edge">
                                      <p:cBhvr>
                                        <p:cTn id="39" dur="2000"/>
                                        <p:tgtEl>
                                          <p:spTgt spid="34"/>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edge">
                                      <p:cBhvr>
                                        <p:cTn id="42" dur="2000"/>
                                        <p:tgtEl>
                                          <p:spTgt spid="35"/>
                                        </p:tgtEl>
                                      </p:cBhvr>
                                    </p:animEffect>
                                  </p:childTnLst>
                                </p:cTn>
                              </p:par>
                              <p:par>
                                <p:cTn id="43" presetID="20"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edge">
                                      <p:cBhvr>
                                        <p:cTn id="45" dur="2000"/>
                                        <p:tgtEl>
                                          <p:spTgt spid="36"/>
                                        </p:tgtEl>
                                      </p:cBhvr>
                                    </p:animEffect>
                                  </p:childTnLst>
                                </p:cTn>
                              </p:par>
                              <p:par>
                                <p:cTn id="46" presetID="2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edge">
                                      <p:cBhvr>
                                        <p:cTn id="48" dur="2000"/>
                                        <p:tgtEl>
                                          <p:spTgt spid="38"/>
                                        </p:tgtEl>
                                      </p:cBhvr>
                                    </p:animEffect>
                                  </p:childTnLst>
                                </p:cTn>
                              </p:par>
                              <p:par>
                                <p:cTn id="49" presetID="2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edge">
                                      <p:cBhvr>
                                        <p:cTn id="51" dur="2000"/>
                                        <p:tgtEl>
                                          <p:spTgt spid="39"/>
                                        </p:tgtEl>
                                      </p:cBhvr>
                                    </p:animEffect>
                                  </p:childTnLst>
                                </p:cTn>
                              </p:par>
                              <p:par>
                                <p:cTn id="52" presetID="2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edge">
                                      <p:cBhvr>
                                        <p:cTn id="54" dur="2000"/>
                                        <p:tgtEl>
                                          <p:spTgt spid="40"/>
                                        </p:tgtEl>
                                      </p:cBhvr>
                                    </p:animEffect>
                                  </p:childTnLst>
                                </p:cTn>
                              </p:par>
                              <p:par>
                                <p:cTn id="55" presetID="2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edge">
                                      <p:cBhvr>
                                        <p:cTn id="57" dur="2000"/>
                                        <p:tgtEl>
                                          <p:spTgt spid="42"/>
                                        </p:tgtEl>
                                      </p:cBhvr>
                                    </p:animEffect>
                                  </p:childTnLst>
                                </p:cTn>
                              </p:par>
                              <p:par>
                                <p:cTn id="58" presetID="20" presetClass="entr" presetSubtype="0" fill="hold" grpId="0"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edge">
                                      <p:cBhvr>
                                        <p:cTn id="60" dur="2000"/>
                                        <p:tgtEl>
                                          <p:spTgt spid="43"/>
                                        </p:tgtEl>
                                      </p:cBhvr>
                                    </p:animEffect>
                                  </p:childTnLst>
                                </p:cTn>
                              </p:par>
                              <p:par>
                                <p:cTn id="61" presetID="20"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edge">
                                      <p:cBhvr>
                                        <p:cTn id="63"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8" grpId="0" animBg="1"/>
      <p:bldP spid="39" grpId="0"/>
      <p:bldP spid="42" grpId="0" animBg="1"/>
      <p:bldP spid="43" grpId="0"/>
      <p:bldP spid="2"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9F49CCAF-FFFB-539D-B0C3-5CF0BBF6AA81}"/>
              </a:ext>
            </a:extLst>
          </p:cNvPr>
          <p:cNvSpPr/>
          <p:nvPr/>
        </p:nvSpPr>
        <p:spPr>
          <a:xfrm>
            <a:off x="9531973" y="1782742"/>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0" name="Rounded Rectangle 19">
            <a:extLst>
              <a:ext uri="{FF2B5EF4-FFF2-40B4-BE49-F238E27FC236}">
                <a16:creationId xmlns:a16="http://schemas.microsoft.com/office/drawing/2014/main" id="{9B1B6C4D-74F4-6714-1E70-6E82B77AC294}"/>
              </a:ext>
            </a:extLst>
          </p:cNvPr>
          <p:cNvSpPr/>
          <p:nvPr/>
        </p:nvSpPr>
        <p:spPr>
          <a:xfrm>
            <a:off x="9531974" y="185181"/>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r>
              <a:rPr lang="en-US" sz="2800" b="1">
                <a:solidFill>
                  <a:srgbClr val="112756"/>
                </a:solidFill>
                <a:latin typeface="Bogle" panose="020B0503020203060203" pitchFamily="34" charset="77"/>
              </a:rPr>
              <a:t>aa</a:t>
            </a: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260920" y="284839"/>
            <a:ext cx="11254216" cy="79943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Relevance</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20</a:t>
            </a:fld>
            <a:endParaRPr lang="en-US"/>
          </a:p>
        </p:txBody>
      </p:sp>
      <p:pic>
        <p:nvPicPr>
          <p:cNvPr id="10" name="Picture 9" descr="A person holding a sign with a brain in the middle of a head&#10;&#10;Description automatically generated">
            <a:extLst>
              <a:ext uri="{FF2B5EF4-FFF2-40B4-BE49-F238E27FC236}">
                <a16:creationId xmlns:a16="http://schemas.microsoft.com/office/drawing/2014/main" id="{5EA4DB08-9EE7-8438-3870-8B8199A4F199}"/>
              </a:ext>
            </a:extLst>
          </p:cNvPr>
          <p:cNvPicPr>
            <a:picLocks noChangeAspect="1"/>
          </p:cNvPicPr>
          <p:nvPr/>
        </p:nvPicPr>
        <p:blipFill>
          <a:blip r:embed="rId3"/>
          <a:stretch>
            <a:fillRect/>
          </a:stretch>
        </p:blipFill>
        <p:spPr>
          <a:xfrm>
            <a:off x="250936" y="2919363"/>
            <a:ext cx="1211832" cy="1221562"/>
          </a:xfrm>
          <a:prstGeom prst="rect">
            <a:avLst/>
          </a:prstGeom>
          <a:effectLst>
            <a:softEdge rad="385458"/>
          </a:effectLst>
        </p:spPr>
      </p:pic>
      <p:pic>
        <p:nvPicPr>
          <p:cNvPr id="18" name="Picture 17" descr="A book with a logo on it&#10;&#10;Description automatically generated">
            <a:extLst>
              <a:ext uri="{FF2B5EF4-FFF2-40B4-BE49-F238E27FC236}">
                <a16:creationId xmlns:a16="http://schemas.microsoft.com/office/drawing/2014/main" id="{0FBBE147-AFBD-2B62-3D8B-322EC1E3D36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9000"/>
                    </a14:imgEffect>
                  </a14:imgLayer>
                </a14:imgProps>
              </a:ext>
              <a:ext uri="{28A0092B-C50C-407E-A947-70E740481C1C}">
                <a14:useLocalDpi xmlns:a14="http://schemas.microsoft.com/office/drawing/2010/main" val="0"/>
              </a:ext>
            </a:extLst>
          </a:blip>
          <a:stretch>
            <a:fillRect/>
          </a:stretch>
        </p:blipFill>
        <p:spPr>
          <a:xfrm>
            <a:off x="158824" y="4682508"/>
            <a:ext cx="1396056" cy="1396056"/>
          </a:xfrm>
          <a:prstGeom prst="rect">
            <a:avLst/>
          </a:prstGeom>
          <a:effectLst>
            <a:softEdge rad="540345"/>
          </a:effectLst>
        </p:spPr>
      </p:pic>
      <p:pic>
        <p:nvPicPr>
          <p:cNvPr id="9" name="Picture 8" descr="A logo of a robot&#10;&#10;Description automatically generated">
            <a:extLst>
              <a:ext uri="{FF2B5EF4-FFF2-40B4-BE49-F238E27FC236}">
                <a16:creationId xmlns:a16="http://schemas.microsoft.com/office/drawing/2014/main" id="{894B34A9-09A8-0B89-F803-220DFA094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37" y="1055764"/>
            <a:ext cx="1775719" cy="1775719"/>
          </a:xfrm>
          <a:prstGeom prst="rect">
            <a:avLst/>
          </a:prstGeom>
          <a:effectLst>
            <a:softEdge rad="725896"/>
          </a:effectLst>
        </p:spPr>
      </p:pic>
      <p:sp>
        <p:nvSpPr>
          <p:cNvPr id="46" name="Plus 45">
            <a:extLst>
              <a:ext uri="{FF2B5EF4-FFF2-40B4-BE49-F238E27FC236}">
                <a16:creationId xmlns:a16="http://schemas.microsoft.com/office/drawing/2014/main" id="{F98B3F64-7387-A828-C80B-BAEF853DEAAF}"/>
              </a:ext>
            </a:extLst>
          </p:cNvPr>
          <p:cNvSpPr/>
          <p:nvPr/>
        </p:nvSpPr>
        <p:spPr>
          <a:xfrm>
            <a:off x="652660" y="2648920"/>
            <a:ext cx="408384" cy="365125"/>
          </a:xfrm>
          <a:prstGeom prst="mathPlus">
            <a:avLst/>
          </a:prstGeom>
          <a:solidFill>
            <a:schemeClr val="accent1">
              <a:alpha val="5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lus 1">
            <a:extLst>
              <a:ext uri="{FF2B5EF4-FFF2-40B4-BE49-F238E27FC236}">
                <a16:creationId xmlns:a16="http://schemas.microsoft.com/office/drawing/2014/main" id="{1CDBD049-2DDB-FD08-F135-D03974C24AC6}"/>
              </a:ext>
            </a:extLst>
          </p:cNvPr>
          <p:cNvSpPr/>
          <p:nvPr/>
        </p:nvSpPr>
        <p:spPr>
          <a:xfrm>
            <a:off x="588963" y="4177062"/>
            <a:ext cx="408384" cy="365125"/>
          </a:xfrm>
          <a:prstGeom prst="mathPlus">
            <a:avLst/>
          </a:prstGeom>
          <a:solidFill>
            <a:schemeClr val="accent1">
              <a:alpha val="56000"/>
            </a:schemeClr>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0C8BC8FE-1ED0-69C2-E4E7-53FC83BE758F}"/>
              </a:ext>
            </a:extLst>
          </p:cNvPr>
          <p:cNvSpPr/>
          <p:nvPr/>
        </p:nvSpPr>
        <p:spPr>
          <a:xfrm>
            <a:off x="1829956" y="3429000"/>
            <a:ext cx="584351" cy="310796"/>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ounded Rectangle 7">
            <a:extLst>
              <a:ext uri="{FF2B5EF4-FFF2-40B4-BE49-F238E27FC236}">
                <a16:creationId xmlns:a16="http://schemas.microsoft.com/office/drawing/2014/main" id="{93C6D63B-96EA-5BFF-D32E-E6E0D520593F}"/>
              </a:ext>
            </a:extLst>
          </p:cNvPr>
          <p:cNvSpPr/>
          <p:nvPr/>
        </p:nvSpPr>
        <p:spPr>
          <a:xfrm>
            <a:off x="2851413" y="1893728"/>
            <a:ext cx="3430353" cy="3414121"/>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7">
            <a:extLst>
              <a:ext uri="{28A0092B-C50C-407E-A947-70E740481C1C}">
                <a14:useLocalDpi xmlns:a14="http://schemas.microsoft.com/office/drawing/2010/main" val="0"/>
              </a:ext>
            </a:extLst>
          </a:blip>
          <a:srcRect l="55425" t="19643" r="11023" b="20738"/>
          <a:stretch/>
        </p:blipFill>
        <p:spPr>
          <a:xfrm>
            <a:off x="3968366" y="2986471"/>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
        <p:nvSpPr>
          <p:cNvPr id="14" name="TextBox 13">
            <a:extLst>
              <a:ext uri="{FF2B5EF4-FFF2-40B4-BE49-F238E27FC236}">
                <a16:creationId xmlns:a16="http://schemas.microsoft.com/office/drawing/2014/main" id="{477C5C39-3943-A6F1-252A-F9D8811B463D}"/>
              </a:ext>
            </a:extLst>
          </p:cNvPr>
          <p:cNvSpPr txBox="1"/>
          <p:nvPr/>
        </p:nvSpPr>
        <p:spPr>
          <a:xfrm>
            <a:off x="1829956" y="5380536"/>
            <a:ext cx="5783898" cy="800219"/>
          </a:xfrm>
          <a:prstGeom prst="rect">
            <a:avLst/>
          </a:prstGeom>
          <a:noFill/>
        </p:spPr>
        <p:txBody>
          <a:bodyPr wrap="square" rtlCol="0">
            <a:spAutoFit/>
          </a:bodyPr>
          <a:lstStyle/>
          <a:p>
            <a:pPr algn="ctr">
              <a:lnSpc>
                <a:spcPct val="150000"/>
              </a:lnSpc>
              <a:spcAft>
                <a:spcPts val="1200"/>
              </a:spcAft>
            </a:pPr>
            <a:r>
              <a:rPr lang="en-US" sz="1600">
                <a:solidFill>
                  <a:schemeClr val="accent4"/>
                </a:solidFill>
                <a:latin typeface="Oswald" pitchFamily="2" charset="77"/>
              </a:rPr>
              <a:t>An AI-powered chatbot integrated with Walmart knowledge and multi-faceted capabilities designed for Walmart associates. </a:t>
            </a:r>
          </a:p>
        </p:txBody>
      </p:sp>
      <p:sp>
        <p:nvSpPr>
          <p:cNvPr id="16" name="TextBox 15">
            <a:extLst>
              <a:ext uri="{FF2B5EF4-FFF2-40B4-BE49-F238E27FC236}">
                <a16:creationId xmlns:a16="http://schemas.microsoft.com/office/drawing/2014/main" id="{FEE51ED5-52D2-67D1-BF51-85C58D037E39}"/>
              </a:ext>
            </a:extLst>
          </p:cNvPr>
          <p:cNvSpPr txBox="1">
            <a:spLocks/>
          </p:cNvSpPr>
          <p:nvPr/>
        </p:nvSpPr>
        <p:spPr>
          <a:xfrm>
            <a:off x="9485321" y="352167"/>
            <a:ext cx="1650204" cy="1086836"/>
          </a:xfrm>
          <a:prstGeom prst="rect">
            <a:avLst/>
          </a:prstGeom>
          <a:noFill/>
        </p:spPr>
        <p:txBody>
          <a:bodyPr wrap="square" rtlCol="0">
            <a:spAutoFit/>
          </a:bodyPr>
          <a:lstStyle/>
          <a:p>
            <a:pPr algn="ctr">
              <a:lnSpc>
                <a:spcPct val="150000"/>
              </a:lnSpc>
              <a:spcAft>
                <a:spcPts val="1200"/>
              </a:spcAft>
            </a:pPr>
            <a:r>
              <a:rPr lang="en-US" sz="1100">
                <a:solidFill>
                  <a:srgbClr val="00FA00"/>
                </a:solidFill>
                <a:latin typeface="Bogle" panose="020B0503020203060203" pitchFamily="34" charset="77"/>
              </a:rPr>
              <a:t>Instant, accurate responses to associate’s queries about Walmart policies. </a:t>
            </a:r>
          </a:p>
        </p:txBody>
      </p:sp>
      <p:sp>
        <p:nvSpPr>
          <p:cNvPr id="19" name="TextBox 18">
            <a:extLst>
              <a:ext uri="{FF2B5EF4-FFF2-40B4-BE49-F238E27FC236}">
                <a16:creationId xmlns:a16="http://schemas.microsoft.com/office/drawing/2014/main" id="{83747553-D1DD-47E4-62F7-BF4EFE25BA92}"/>
              </a:ext>
            </a:extLst>
          </p:cNvPr>
          <p:cNvSpPr txBox="1"/>
          <p:nvPr/>
        </p:nvSpPr>
        <p:spPr>
          <a:xfrm>
            <a:off x="9402755" y="2106090"/>
            <a:ext cx="1939673" cy="854080"/>
          </a:xfrm>
          <a:prstGeom prst="rect">
            <a:avLst/>
          </a:prstGeom>
          <a:noFill/>
        </p:spPr>
        <p:txBody>
          <a:bodyPr wrap="square" rtlCol="0">
            <a:spAutoFit/>
          </a:bodyPr>
          <a:lstStyle/>
          <a:p>
            <a:pPr algn="ctr">
              <a:lnSpc>
                <a:spcPct val="150000"/>
              </a:lnSpc>
              <a:spcAft>
                <a:spcPts val="1200"/>
              </a:spcAft>
            </a:pPr>
            <a:r>
              <a:rPr lang="en-US" sz="1100">
                <a:solidFill>
                  <a:srgbClr val="00FA00"/>
                </a:solidFill>
                <a:latin typeface="Bogle" panose="020B0503020203060203" pitchFamily="34" charset="77"/>
              </a:rPr>
              <a:t>Quick and valuable comprehension for lengthy documents</a:t>
            </a:r>
            <a:r>
              <a:rPr lang="en-US" sz="1200">
                <a:solidFill>
                  <a:schemeClr val="bg1"/>
                </a:solidFill>
                <a:latin typeface="Bogle" panose="020B0503020203060203" pitchFamily="34" charset="77"/>
              </a:rPr>
              <a:t>. </a:t>
            </a:r>
          </a:p>
        </p:txBody>
      </p:sp>
      <p:sp>
        <p:nvSpPr>
          <p:cNvPr id="22" name="Rounded Rectangle 21">
            <a:extLst>
              <a:ext uri="{FF2B5EF4-FFF2-40B4-BE49-F238E27FC236}">
                <a16:creationId xmlns:a16="http://schemas.microsoft.com/office/drawing/2014/main" id="{0F82526C-02BE-E918-CBFE-6A6DDA5A5975}"/>
              </a:ext>
            </a:extLst>
          </p:cNvPr>
          <p:cNvSpPr/>
          <p:nvPr/>
        </p:nvSpPr>
        <p:spPr>
          <a:xfrm>
            <a:off x="9500942" y="3413249"/>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3" name="Rounded Rectangle 22">
            <a:extLst>
              <a:ext uri="{FF2B5EF4-FFF2-40B4-BE49-F238E27FC236}">
                <a16:creationId xmlns:a16="http://schemas.microsoft.com/office/drawing/2014/main" id="{D872FD43-2CA7-F0C2-29F8-41D39881FEE9}"/>
              </a:ext>
            </a:extLst>
          </p:cNvPr>
          <p:cNvSpPr/>
          <p:nvPr/>
        </p:nvSpPr>
        <p:spPr>
          <a:xfrm>
            <a:off x="9549295" y="5078376"/>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4" name="TextBox 23">
            <a:extLst>
              <a:ext uri="{FF2B5EF4-FFF2-40B4-BE49-F238E27FC236}">
                <a16:creationId xmlns:a16="http://schemas.microsoft.com/office/drawing/2014/main" id="{47B8C54A-438D-F788-28F5-C9AF2D366569}"/>
              </a:ext>
            </a:extLst>
          </p:cNvPr>
          <p:cNvSpPr txBox="1"/>
          <p:nvPr/>
        </p:nvSpPr>
        <p:spPr>
          <a:xfrm>
            <a:off x="9393137" y="3578535"/>
            <a:ext cx="1779318" cy="1608133"/>
          </a:xfrm>
          <a:prstGeom prst="rect">
            <a:avLst/>
          </a:prstGeom>
          <a:noFill/>
        </p:spPr>
        <p:txBody>
          <a:bodyPr wrap="square" rtlCol="0">
            <a:spAutoFit/>
          </a:bodyPr>
          <a:lstStyle/>
          <a:p>
            <a:pPr algn="ctr">
              <a:lnSpc>
                <a:spcPct val="150000"/>
              </a:lnSpc>
              <a:spcAft>
                <a:spcPts val="1200"/>
              </a:spcAft>
            </a:pPr>
            <a:r>
              <a:rPr lang="en-US" sz="1200">
                <a:solidFill>
                  <a:srgbClr val="00FA00"/>
                </a:solidFill>
                <a:latin typeface="Bogle" panose="020B0503020203060203" pitchFamily="34" charset="77"/>
              </a:rPr>
              <a:t>Granular business insights using its inbuilt business intelligence capability.</a:t>
            </a:r>
          </a:p>
          <a:p>
            <a:pPr algn="ctr">
              <a:lnSpc>
                <a:spcPct val="150000"/>
              </a:lnSpc>
              <a:spcAft>
                <a:spcPts val="1200"/>
              </a:spcAft>
            </a:pPr>
            <a:r>
              <a:rPr lang="en-US" sz="1200">
                <a:solidFill>
                  <a:schemeClr val="bg1"/>
                </a:solidFill>
                <a:latin typeface="Bogle" panose="020B0503020203060203" pitchFamily="34" charset="77"/>
              </a:rPr>
              <a:t> </a:t>
            </a:r>
          </a:p>
        </p:txBody>
      </p:sp>
      <p:sp>
        <p:nvSpPr>
          <p:cNvPr id="25" name="TextBox 24">
            <a:extLst>
              <a:ext uri="{FF2B5EF4-FFF2-40B4-BE49-F238E27FC236}">
                <a16:creationId xmlns:a16="http://schemas.microsoft.com/office/drawing/2014/main" id="{94569445-4B27-6184-CB5E-D34B095C416E}"/>
              </a:ext>
            </a:extLst>
          </p:cNvPr>
          <p:cNvSpPr txBox="1"/>
          <p:nvPr/>
        </p:nvSpPr>
        <p:spPr>
          <a:xfrm>
            <a:off x="9340587" y="5294960"/>
            <a:ext cx="1939673" cy="1177245"/>
          </a:xfrm>
          <a:prstGeom prst="rect">
            <a:avLst/>
          </a:prstGeom>
          <a:noFill/>
        </p:spPr>
        <p:txBody>
          <a:bodyPr wrap="square" rtlCol="0">
            <a:spAutoFit/>
          </a:bodyPr>
          <a:lstStyle/>
          <a:p>
            <a:pPr algn="ctr">
              <a:lnSpc>
                <a:spcPct val="150000"/>
              </a:lnSpc>
              <a:spcAft>
                <a:spcPts val="1200"/>
              </a:spcAft>
            </a:pPr>
            <a:r>
              <a:rPr lang="en-US" sz="1200">
                <a:solidFill>
                  <a:srgbClr val="00FA00"/>
                </a:solidFill>
                <a:latin typeface="Bogle" panose="020B0503020203060203" pitchFamily="34" charset="77"/>
              </a:rPr>
              <a:t>Personalized chat experience using its natural language interface . </a:t>
            </a:r>
          </a:p>
        </p:txBody>
      </p:sp>
      <p:pic>
        <p:nvPicPr>
          <p:cNvPr id="12" name="Picture 11">
            <a:extLst>
              <a:ext uri="{FF2B5EF4-FFF2-40B4-BE49-F238E27FC236}">
                <a16:creationId xmlns:a16="http://schemas.microsoft.com/office/drawing/2014/main" id="{3B792734-668A-4D8F-89B4-B20FACA0CB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7867" y="1850308"/>
            <a:ext cx="3279465" cy="3279465"/>
          </a:xfrm>
          <a:prstGeom prst="rect">
            <a:avLst/>
          </a:prstGeom>
        </p:spPr>
      </p:pic>
    </p:spTree>
    <p:custDataLst>
      <p:tags r:id="rId1"/>
    </p:custDataLst>
    <p:extLst>
      <p:ext uri="{BB962C8B-B14F-4D97-AF65-F5344CB8AC3E}">
        <p14:creationId xmlns:p14="http://schemas.microsoft.com/office/powerpoint/2010/main" val="396824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par>
                          <p:cTn id="11" fill="hold">
                            <p:stCondLst>
                              <p:cond delay="2000"/>
                            </p:stCondLst>
                            <p:childTnLst>
                              <p:par>
                                <p:cTn id="12" presetID="9"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75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21600000">
                                      <p:cBhvr>
                                        <p:cTn id="18" dur="2000" fill="hold"/>
                                        <p:tgtEl>
                                          <p:spTgt spid="11"/>
                                        </p:tgtEl>
                                        <p:attrNameLst>
                                          <p:attrName>r</p:attrName>
                                        </p:attrNameLst>
                                      </p:cBhvr>
                                    </p:animRo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4"/>
                                        </p:tgtEl>
                                        <p:attrNameLst>
                                          <p:attrName>ppt_y</p:attrName>
                                        </p:attrNameLst>
                                      </p:cBhvr>
                                      <p:tavLst>
                                        <p:tav tm="0">
                                          <p:val>
                                            <p:strVal val="#ppt_y"/>
                                          </p:val>
                                        </p:tav>
                                        <p:tav tm="100000">
                                          <p:val>
                                            <p:strVal val="#ppt_y"/>
                                          </p:val>
                                        </p:tav>
                                      </p:tavLst>
                                    </p:anim>
                                    <p:anim calcmode="lin" valueType="num">
                                      <p:cBhvr>
                                        <p:cTn id="23"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heckerboard(across)">
                                      <p:cBhvr>
                                        <p:cTn id="30" dur="500"/>
                                        <p:tgtEl>
                                          <p:spTgt spid="12"/>
                                        </p:tgtEl>
                                      </p:cBhvr>
                                    </p:animEffect>
                                  </p:childTnLst>
                                </p:cTn>
                              </p:par>
                            </p:childTnLst>
                          </p:cTn>
                        </p:par>
                        <p:par>
                          <p:cTn id="31" fill="hold">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0-#ppt_w/2"/>
                                          </p:val>
                                        </p:tav>
                                        <p:tav tm="100000">
                                          <p:val>
                                            <p:strVal val="#ppt_x"/>
                                          </p:val>
                                        </p:tav>
                                      </p:tavLst>
                                    </p:anim>
                                    <p:anim calcmode="lin" valueType="num">
                                      <p:cBhvr additive="base">
                                        <p:cTn id="35" dur="500" fill="hold"/>
                                        <p:tgtEl>
                                          <p:spTgt spid="20"/>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8"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0-#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0-#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childTnLst>
                          </p:cTn>
                        </p:par>
                        <p:par>
                          <p:cTn id="49" fill="hold">
                            <p:stCondLst>
                              <p:cond delay="1500"/>
                            </p:stCondLst>
                            <p:childTnLst>
                              <p:par>
                                <p:cTn id="50" presetID="2" presetClass="entr" presetSubtype="8"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0-#ppt_w/2"/>
                                          </p:val>
                                        </p:tav>
                                        <p:tav tm="100000">
                                          <p:val>
                                            <p:strVal val="#ppt_x"/>
                                          </p:val>
                                        </p:tav>
                                      </p:tavLst>
                                    </p:anim>
                                    <p:anim calcmode="lin" valueType="num">
                                      <p:cBhvr additive="base">
                                        <p:cTn id="53" dur="500" fill="hold"/>
                                        <p:tgtEl>
                                          <p:spTgt spid="22"/>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0-#ppt_w/2"/>
                                          </p:val>
                                        </p:tav>
                                        <p:tav tm="100000">
                                          <p:val>
                                            <p:strVal val="#ppt_x"/>
                                          </p:val>
                                        </p:tav>
                                      </p:tavLst>
                                    </p:anim>
                                    <p:anim calcmode="lin" valueType="num">
                                      <p:cBhvr additive="base">
                                        <p:cTn id="57" dur="500" fill="hold"/>
                                        <p:tgtEl>
                                          <p:spTgt spid="24"/>
                                        </p:tgtEl>
                                        <p:attrNameLst>
                                          <p:attrName>ppt_y</p:attrName>
                                        </p:attrNameLst>
                                      </p:cBhvr>
                                      <p:tavLst>
                                        <p:tav tm="0">
                                          <p:val>
                                            <p:strVal val="#ppt_y"/>
                                          </p:val>
                                        </p:tav>
                                        <p:tav tm="100000">
                                          <p:val>
                                            <p:strVal val="#ppt_y"/>
                                          </p:val>
                                        </p:tav>
                                      </p:tavLst>
                                    </p:anim>
                                  </p:childTnLst>
                                </p:cTn>
                              </p:par>
                            </p:childTnLst>
                          </p:cTn>
                        </p:par>
                        <p:par>
                          <p:cTn id="58" fill="hold">
                            <p:stCondLst>
                              <p:cond delay="2000"/>
                            </p:stCondLst>
                            <p:childTnLst>
                              <p:par>
                                <p:cTn id="59" presetID="2" presetClass="entr" presetSubtype="8"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0-#ppt_w/2"/>
                                          </p:val>
                                        </p:tav>
                                        <p:tav tm="100000">
                                          <p:val>
                                            <p:strVal val="#ppt_x"/>
                                          </p:val>
                                        </p:tav>
                                      </p:tavLst>
                                    </p:anim>
                                    <p:anim calcmode="lin" valueType="num">
                                      <p:cBhvr additive="base">
                                        <p:cTn id="62" dur="500" fill="hold"/>
                                        <p:tgtEl>
                                          <p:spTgt spid="23"/>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additive="base">
                                        <p:cTn id="65" dur="500" fill="hold"/>
                                        <p:tgtEl>
                                          <p:spTgt spid="25"/>
                                        </p:tgtEl>
                                        <p:attrNameLst>
                                          <p:attrName>ppt_x</p:attrName>
                                        </p:attrNameLst>
                                      </p:cBhvr>
                                      <p:tavLst>
                                        <p:tav tm="0">
                                          <p:val>
                                            <p:strVal val="0-#ppt_w/2"/>
                                          </p:val>
                                        </p:tav>
                                        <p:tav tm="100000">
                                          <p:val>
                                            <p:strVal val="#ppt_x"/>
                                          </p:val>
                                        </p:tav>
                                      </p:tavLst>
                                    </p:anim>
                                    <p:anim calcmode="lin" valueType="num">
                                      <p:cBhvr additive="base">
                                        <p:cTn id="6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7" grpId="0" animBg="1"/>
      <p:bldP spid="8" grpId="0" animBg="1"/>
      <p:bldP spid="14" grpId="0"/>
      <p:bldP spid="16" grpId="0"/>
      <p:bldP spid="19" grpId="0"/>
      <p:bldP spid="22" grpId="0" animBg="1"/>
      <p:bldP spid="23" grpId="0" animBg="1"/>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2707187" y="2497423"/>
            <a:ext cx="3329023" cy="338173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7" name="TextBox 26">
            <a:extLst>
              <a:ext uri="{FF2B5EF4-FFF2-40B4-BE49-F238E27FC236}">
                <a16:creationId xmlns:a16="http://schemas.microsoft.com/office/drawing/2014/main" id="{969DBF0B-8D04-D92B-0B6D-5A24E7D06C4D}"/>
              </a:ext>
            </a:extLst>
          </p:cNvPr>
          <p:cNvSpPr txBox="1"/>
          <p:nvPr/>
        </p:nvSpPr>
        <p:spPr>
          <a:xfrm>
            <a:off x="2621756" y="2515282"/>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Plugin</a:t>
            </a:r>
            <a:endParaRPr lang="en-US" sz="2000" b="1" spc="0">
              <a:solidFill>
                <a:schemeClr val="bg1"/>
              </a:solidFill>
              <a:latin typeface="Bogle" panose="020B0503020203060203" pitchFamily="34" charset="77"/>
            </a:endParaRPr>
          </a:p>
        </p:txBody>
      </p:sp>
      <p:cxnSp>
        <p:nvCxnSpPr>
          <p:cNvPr id="28" name="Straight Connector 27">
            <a:extLst>
              <a:ext uri="{FF2B5EF4-FFF2-40B4-BE49-F238E27FC236}">
                <a16:creationId xmlns:a16="http://schemas.microsoft.com/office/drawing/2014/main" id="{EF643E50-3019-5C69-151E-1FAFB188D119}"/>
              </a:ext>
            </a:extLst>
          </p:cNvPr>
          <p:cNvCxnSpPr>
            <a:cxnSpLocks/>
          </p:cNvCxnSpPr>
          <p:nvPr/>
        </p:nvCxnSpPr>
        <p:spPr>
          <a:xfrm>
            <a:off x="3431133" y="293912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E555A9E-9412-6B70-AB91-9CA2C2BFC8C3}"/>
              </a:ext>
            </a:extLst>
          </p:cNvPr>
          <p:cNvSpPr/>
          <p:nvPr/>
        </p:nvSpPr>
        <p:spPr>
          <a:xfrm>
            <a:off x="6775789" y="2411902"/>
            <a:ext cx="3329023" cy="338173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0" name="TextBox 29">
            <a:extLst>
              <a:ext uri="{FF2B5EF4-FFF2-40B4-BE49-F238E27FC236}">
                <a16:creationId xmlns:a16="http://schemas.microsoft.com/office/drawing/2014/main" id="{CC7945B6-0A13-C2BD-D68E-CE2BDCCF19E6}"/>
              </a:ext>
            </a:extLst>
          </p:cNvPr>
          <p:cNvSpPr txBox="1"/>
          <p:nvPr/>
        </p:nvSpPr>
        <p:spPr>
          <a:xfrm>
            <a:off x="6837956" y="2495561"/>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Agent</a:t>
            </a:r>
            <a:endParaRPr lang="en-US" sz="2000" b="1" spc="0">
              <a:solidFill>
                <a:schemeClr val="bg1"/>
              </a:solidFill>
              <a:latin typeface="Bogle" panose="020B0503020203060203" pitchFamily="34" charset="77"/>
            </a:endParaRPr>
          </a:p>
        </p:txBody>
      </p:sp>
      <p:cxnSp>
        <p:nvCxnSpPr>
          <p:cNvPr id="31" name="Straight Connector 30">
            <a:extLst>
              <a:ext uri="{FF2B5EF4-FFF2-40B4-BE49-F238E27FC236}">
                <a16:creationId xmlns:a16="http://schemas.microsoft.com/office/drawing/2014/main" id="{BD4DA714-99D0-97BE-613F-33BB937EB006}"/>
              </a:ext>
            </a:extLst>
          </p:cNvPr>
          <p:cNvCxnSpPr>
            <a:cxnSpLocks/>
          </p:cNvCxnSpPr>
          <p:nvPr/>
        </p:nvCxnSpPr>
        <p:spPr>
          <a:xfrm>
            <a:off x="7580980" y="293912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417301" y="349427"/>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Initial challenges</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21</a:t>
            </a:fld>
            <a:endParaRPr lang="en-US"/>
          </a:p>
        </p:txBody>
      </p:sp>
      <p:pic>
        <p:nvPicPr>
          <p:cNvPr id="18" name="Picture 17" descr="A book with a logo on it&#10;&#10;Description automatically generated">
            <a:extLst>
              <a:ext uri="{FF2B5EF4-FFF2-40B4-BE49-F238E27FC236}">
                <a16:creationId xmlns:a16="http://schemas.microsoft.com/office/drawing/2014/main" id="{0FBBE147-AFBD-2B62-3D8B-322EC1E3D36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9000"/>
                    </a14:imgEffect>
                  </a14:imgLayer>
                </a14:imgProps>
              </a:ext>
              <a:ext uri="{28A0092B-C50C-407E-A947-70E740481C1C}">
                <a14:useLocalDpi xmlns:a14="http://schemas.microsoft.com/office/drawing/2010/main" val="0"/>
              </a:ext>
            </a:extLst>
          </a:blip>
          <a:stretch>
            <a:fillRect/>
          </a:stretch>
        </p:blipFill>
        <p:spPr>
          <a:xfrm>
            <a:off x="5231019" y="866670"/>
            <a:ext cx="1902133" cy="1902133"/>
          </a:xfrm>
          <a:prstGeom prst="rect">
            <a:avLst/>
          </a:prstGeom>
          <a:effectLst>
            <a:softEdge rad="540345"/>
          </a:effectLst>
        </p:spPr>
      </p:pic>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6">
            <a:extLst>
              <a:ext uri="{28A0092B-C50C-407E-A947-70E740481C1C}">
                <a14:useLocalDpi xmlns:a14="http://schemas.microsoft.com/office/drawing/2010/main" val="0"/>
              </a:ext>
            </a:extLst>
          </a:blip>
          <a:srcRect l="55425" t="19643" r="11023" b="20738"/>
          <a:stretch/>
        </p:blipFill>
        <p:spPr>
          <a:xfrm>
            <a:off x="10578254" y="567910"/>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3" name="Picture 12" descr="A white person with a question mark&#10;&#10;Description automatically generated">
            <a:extLst>
              <a:ext uri="{FF2B5EF4-FFF2-40B4-BE49-F238E27FC236}">
                <a16:creationId xmlns:a16="http://schemas.microsoft.com/office/drawing/2014/main" id="{94AFA1EA-A85A-BB85-F1EC-D90F33F6F2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312" y="3982833"/>
            <a:ext cx="1902133" cy="1902133"/>
          </a:xfrm>
          <a:prstGeom prst="rect">
            <a:avLst/>
          </a:prstGeom>
          <a:effectLst>
            <a:softEdge rad="460709"/>
          </a:effectLst>
        </p:spPr>
      </p:pic>
      <p:pic>
        <p:nvPicPr>
          <p:cNvPr id="15" name="Picture 14" descr="A person with blue hair&#10;&#10;Description automatically generated">
            <a:extLst>
              <a:ext uri="{FF2B5EF4-FFF2-40B4-BE49-F238E27FC236}">
                <a16:creationId xmlns:a16="http://schemas.microsoft.com/office/drawing/2014/main" id="{89ADB769-BE53-1DD8-1FA3-1171BB3DDD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0980" y="3618806"/>
            <a:ext cx="1527619" cy="1527619"/>
          </a:xfrm>
          <a:prstGeom prst="rect">
            <a:avLst/>
          </a:prstGeom>
          <a:effectLst>
            <a:softEdge rad="300558"/>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1133" y="3499419"/>
            <a:ext cx="1567684" cy="1567684"/>
          </a:xfrm>
          <a:prstGeom prst="rect">
            <a:avLst/>
          </a:prstGeom>
          <a:effectLst>
            <a:softEdge rad="277941"/>
          </a:effectLst>
        </p:spPr>
      </p:pic>
      <p:cxnSp>
        <p:nvCxnSpPr>
          <p:cNvPr id="7" name="Elbow Connector 6">
            <a:extLst>
              <a:ext uri="{FF2B5EF4-FFF2-40B4-BE49-F238E27FC236}">
                <a16:creationId xmlns:a16="http://schemas.microsoft.com/office/drawing/2014/main" id="{5F315FAF-72A3-FB1A-7D3D-3034E30991AC}"/>
              </a:ext>
            </a:extLst>
          </p:cNvPr>
          <p:cNvCxnSpPr>
            <a:stCxn id="18" idx="2"/>
            <a:endCxn id="17" idx="0"/>
          </p:cNvCxnSpPr>
          <p:nvPr/>
        </p:nvCxnSpPr>
        <p:spPr>
          <a:xfrm rot="5400000">
            <a:off x="4833223" y="2150556"/>
            <a:ext cx="730616" cy="1967111"/>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9" name="Elbow Connector 8">
            <a:extLst>
              <a:ext uri="{FF2B5EF4-FFF2-40B4-BE49-F238E27FC236}">
                <a16:creationId xmlns:a16="http://schemas.microsoft.com/office/drawing/2014/main" id="{3D3E1C67-7870-286F-0DBB-26098FCDA691}"/>
              </a:ext>
            </a:extLst>
          </p:cNvPr>
          <p:cNvCxnSpPr>
            <a:cxnSpLocks/>
          </p:cNvCxnSpPr>
          <p:nvPr/>
        </p:nvCxnSpPr>
        <p:spPr>
          <a:xfrm rot="16200000" flipH="1">
            <a:off x="6838436" y="2052761"/>
            <a:ext cx="850003" cy="2162704"/>
          </a:xfrm>
          <a:prstGeom prst="bentConnector3">
            <a:avLst/>
          </a:prstGeom>
          <a:ln>
            <a:tailEnd type="triangle"/>
          </a:ln>
        </p:spPr>
        <p:style>
          <a:lnRef idx="1">
            <a:schemeClr val="accent4"/>
          </a:lnRef>
          <a:fillRef idx="0">
            <a:schemeClr val="accent4"/>
          </a:fillRef>
          <a:effectRef idx="0">
            <a:schemeClr val="accent4"/>
          </a:effectRef>
          <a:fontRef idx="minor">
            <a:schemeClr val="tx1"/>
          </a:fontRef>
        </p:style>
      </p:cxnSp>
      <p:sp>
        <p:nvSpPr>
          <p:cNvPr id="12" name="TextBox 11">
            <a:extLst>
              <a:ext uri="{FF2B5EF4-FFF2-40B4-BE49-F238E27FC236}">
                <a16:creationId xmlns:a16="http://schemas.microsoft.com/office/drawing/2014/main" id="{53A2FBEB-6F58-649B-95A8-F59984793497}"/>
              </a:ext>
            </a:extLst>
          </p:cNvPr>
          <p:cNvSpPr txBox="1"/>
          <p:nvPr/>
        </p:nvSpPr>
        <p:spPr>
          <a:xfrm>
            <a:off x="96404" y="1877795"/>
            <a:ext cx="1902133" cy="1288943"/>
          </a:xfrm>
          <a:prstGeom prst="rect">
            <a:avLst/>
          </a:prstGeom>
          <a:noFill/>
        </p:spPr>
        <p:txBody>
          <a:bodyPr wrap="square">
            <a:spAutoFit/>
          </a:bodyPr>
          <a:lstStyle/>
          <a:p>
            <a:pPr algn="ctr">
              <a:lnSpc>
                <a:spcPct val="150000"/>
              </a:lnSpc>
              <a:spcAft>
                <a:spcPts val="1200"/>
              </a:spcAft>
            </a:pPr>
            <a:r>
              <a:rPr lang="en-US" sz="1800">
                <a:solidFill>
                  <a:schemeClr val="accent4"/>
                </a:solidFill>
                <a:latin typeface="Oswald" pitchFamily="2" charset="77"/>
              </a:rPr>
              <a:t>How To Onboard Walmart policy In LLM model ? </a:t>
            </a:r>
          </a:p>
        </p:txBody>
      </p:sp>
    </p:spTree>
    <p:custDataLst>
      <p:tags r:id="rId1"/>
    </p:custDataLst>
    <p:extLst>
      <p:ext uri="{BB962C8B-B14F-4D97-AF65-F5344CB8AC3E}">
        <p14:creationId xmlns:p14="http://schemas.microsoft.com/office/powerpoint/2010/main" val="28539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2"/>
                                        </p:tgtEl>
                                      </p:cBhvr>
                                    </p:animEffect>
                                  </p:childTnLst>
                                </p:cTn>
                              </p:par>
                              <p:par>
                                <p:cTn id="16" presetID="32" presetClass="emph" presetSubtype="0" fill="hold" nodeType="withEffect">
                                  <p:stCondLst>
                                    <p:cond delay="0"/>
                                  </p:stCondLst>
                                  <p:childTnLst>
                                    <p:animRot by="120000">
                                      <p:cBhvr>
                                        <p:cTn id="17" dur="100" fill="hold">
                                          <p:stCondLst>
                                            <p:cond delay="0"/>
                                          </p:stCondLst>
                                        </p:cTn>
                                        <p:tgtEl>
                                          <p:spTgt spid="13"/>
                                        </p:tgtEl>
                                        <p:attrNameLst>
                                          <p:attrName>r</p:attrName>
                                        </p:attrNameLst>
                                      </p:cBhvr>
                                    </p:animRot>
                                    <p:animRot by="-240000">
                                      <p:cBhvr>
                                        <p:cTn id="18" dur="200" fill="hold">
                                          <p:stCondLst>
                                            <p:cond delay="200"/>
                                          </p:stCondLst>
                                        </p:cTn>
                                        <p:tgtEl>
                                          <p:spTgt spid="13"/>
                                        </p:tgtEl>
                                        <p:attrNameLst>
                                          <p:attrName>r</p:attrName>
                                        </p:attrNameLst>
                                      </p:cBhvr>
                                    </p:animRot>
                                    <p:animRot by="240000">
                                      <p:cBhvr>
                                        <p:cTn id="19" dur="200" fill="hold">
                                          <p:stCondLst>
                                            <p:cond delay="400"/>
                                          </p:stCondLst>
                                        </p:cTn>
                                        <p:tgtEl>
                                          <p:spTgt spid="13"/>
                                        </p:tgtEl>
                                        <p:attrNameLst>
                                          <p:attrName>r</p:attrName>
                                        </p:attrNameLst>
                                      </p:cBhvr>
                                    </p:animRot>
                                    <p:animRot by="-240000">
                                      <p:cBhvr>
                                        <p:cTn id="20" dur="200" fill="hold">
                                          <p:stCondLst>
                                            <p:cond delay="600"/>
                                          </p:stCondLst>
                                        </p:cTn>
                                        <p:tgtEl>
                                          <p:spTgt spid="13"/>
                                        </p:tgtEl>
                                        <p:attrNameLst>
                                          <p:attrName>r</p:attrName>
                                        </p:attrNameLst>
                                      </p:cBhvr>
                                    </p:animRot>
                                    <p:animRot by="120000">
                                      <p:cBhvr>
                                        <p:cTn id="21" dur="200" fill="hold">
                                          <p:stCondLst>
                                            <p:cond delay="800"/>
                                          </p:stCondLst>
                                        </p:cTn>
                                        <p:tgtEl>
                                          <p:spTgt spid="13"/>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750"/>
                                        <p:tgtEl>
                                          <p:spTgt spid="7"/>
                                        </p:tgtEl>
                                      </p:cBhvr>
                                    </p:animEffect>
                                  </p:childTnLst>
                                </p:cTn>
                              </p:par>
                            </p:childTnLst>
                          </p:cTn>
                        </p:par>
                        <p:par>
                          <p:cTn id="27" fill="hold">
                            <p:stCondLst>
                              <p:cond delay="750"/>
                            </p:stCondLst>
                            <p:childTnLst>
                              <p:par>
                                <p:cTn id="28" presetID="6" presetClass="entr" presetSubtype="16"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circle(in)">
                                      <p:cBhvr>
                                        <p:cTn id="30" dur="2000"/>
                                        <p:tgtEl>
                                          <p:spTgt spid="17"/>
                                        </p:tgtEl>
                                      </p:cBhvr>
                                    </p:animEffect>
                                  </p:childTnLst>
                                </p:cTn>
                              </p:par>
                            </p:childTnLst>
                          </p:cTn>
                        </p:par>
                        <p:par>
                          <p:cTn id="31" fill="hold">
                            <p:stCondLst>
                              <p:cond delay="2750"/>
                            </p:stCondLst>
                            <p:childTnLst>
                              <p:par>
                                <p:cTn id="32" presetID="22" presetClass="entr" presetSubtype="1"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up)">
                                      <p:cBhvr>
                                        <p:cTn id="34" dur="750"/>
                                        <p:tgtEl>
                                          <p:spTgt spid="9"/>
                                        </p:tgtEl>
                                      </p:cBhvr>
                                    </p:animEffect>
                                  </p:childTnLst>
                                </p:cTn>
                              </p:par>
                            </p:childTnLst>
                          </p:cTn>
                        </p:par>
                        <p:par>
                          <p:cTn id="35" fill="hold">
                            <p:stCondLst>
                              <p:cond delay="3500"/>
                            </p:stCondLst>
                            <p:childTnLst>
                              <p:par>
                                <p:cTn id="36" presetID="6" presetClass="entr" presetSubtype="16"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circle(in)">
                                      <p:cBhvr>
                                        <p:cTn id="38" dur="20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0"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edge">
                                      <p:cBhvr>
                                        <p:cTn id="43" dur="2000"/>
                                        <p:tgtEl>
                                          <p:spTgt spid="27"/>
                                        </p:tgtEl>
                                      </p:cBhvr>
                                    </p:animEffect>
                                  </p:childTnLst>
                                </p:cTn>
                              </p:par>
                              <p:par>
                                <p:cTn id="44" presetID="2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edge">
                                      <p:cBhvr>
                                        <p:cTn id="46" dur="2000"/>
                                        <p:tgtEl>
                                          <p:spTgt spid="30"/>
                                        </p:tgtEl>
                                      </p:cBhvr>
                                    </p:animEffect>
                                  </p:childTnLst>
                                </p:cTn>
                              </p:par>
                              <p:par>
                                <p:cTn id="47" presetID="2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edge">
                                      <p:cBhvr>
                                        <p:cTn id="49" dur="2000"/>
                                        <p:tgtEl>
                                          <p:spTgt spid="26"/>
                                        </p:tgtEl>
                                      </p:cBhvr>
                                    </p:animEffect>
                                  </p:childTnLst>
                                </p:cTn>
                              </p:par>
                              <p:par>
                                <p:cTn id="50" presetID="2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edge">
                                      <p:cBhvr>
                                        <p:cTn id="52" dur="2000"/>
                                        <p:tgtEl>
                                          <p:spTgt spid="28"/>
                                        </p:tgtEl>
                                      </p:cBhvr>
                                    </p:animEffect>
                                  </p:childTnLst>
                                </p:cTn>
                              </p:par>
                              <p:par>
                                <p:cTn id="53" presetID="20"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edge">
                                      <p:cBhvr>
                                        <p:cTn id="55" dur="2000"/>
                                        <p:tgtEl>
                                          <p:spTgt spid="29"/>
                                        </p:tgtEl>
                                      </p:cBhvr>
                                    </p:animEffect>
                                  </p:childTnLst>
                                </p:cTn>
                              </p:par>
                              <p:par>
                                <p:cTn id="56" presetID="2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wedge">
                                      <p:cBhvr>
                                        <p:cTn id="58" dur="2000"/>
                                        <p:tgtEl>
                                          <p:spTgt spid="31"/>
                                        </p:tgtEl>
                                      </p:cBhvr>
                                    </p:animEffect>
                                  </p:childTnLst>
                                </p:cTn>
                              </p:par>
                              <p:par>
                                <p:cTn id="59" presetID="9" presetClass="exit" presetSubtype="0" fill="hold" grpId="1" nodeType="withEffect">
                                  <p:stCondLst>
                                    <p:cond delay="0"/>
                                  </p:stCondLst>
                                  <p:iterate type="lt">
                                    <p:tmPct val="0"/>
                                  </p:iterate>
                                  <p:childTnLst>
                                    <p:animEffect transition="out" filter="dissolve">
                                      <p:cBhvr>
                                        <p:cTn id="60" dur="500"/>
                                        <p:tgtEl>
                                          <p:spTgt spid="12"/>
                                        </p:tgtEl>
                                      </p:cBhvr>
                                    </p:animEffect>
                                    <p:set>
                                      <p:cBhvr>
                                        <p:cTn id="61" dur="1" fill="hold">
                                          <p:stCondLst>
                                            <p:cond delay="499"/>
                                          </p:stCondLst>
                                        </p:cTn>
                                        <p:tgtEl>
                                          <p:spTgt spid="12"/>
                                        </p:tgtEl>
                                        <p:attrNameLst>
                                          <p:attrName>style.visibility</p:attrName>
                                        </p:attrNameLst>
                                      </p:cBhvr>
                                      <p:to>
                                        <p:strVal val="hidden"/>
                                      </p:to>
                                    </p:set>
                                  </p:childTnLst>
                                </p:cTn>
                              </p:par>
                              <p:par>
                                <p:cTn id="62" presetID="9" presetClass="exit" presetSubtype="0" fill="hold" nodeType="withEffect">
                                  <p:stCondLst>
                                    <p:cond delay="0"/>
                                  </p:stCondLst>
                                  <p:childTnLst>
                                    <p:animEffect transition="out" filter="dissolv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par>
                                <p:cTn id="65" presetID="9" presetClass="exit" presetSubtype="0" fill="hold" nodeType="withEffect">
                                  <p:stCondLst>
                                    <p:cond delay="0"/>
                                  </p:stCondLst>
                                  <p:childTnLst>
                                    <p:animEffect transition="out" filter="dissolve">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9" grpId="0" animBg="1"/>
      <p:bldP spid="30" grpId="0"/>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860041" y="952659"/>
            <a:ext cx="4588593" cy="378393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7" name="TextBox 26">
            <a:extLst>
              <a:ext uri="{FF2B5EF4-FFF2-40B4-BE49-F238E27FC236}">
                <a16:creationId xmlns:a16="http://schemas.microsoft.com/office/drawing/2014/main" id="{969DBF0B-8D04-D92B-0B6D-5A24E7D06C4D}"/>
              </a:ext>
            </a:extLst>
          </p:cNvPr>
          <p:cNvSpPr txBox="1"/>
          <p:nvPr/>
        </p:nvSpPr>
        <p:spPr>
          <a:xfrm>
            <a:off x="1479949" y="1045665"/>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Plugin</a:t>
            </a:r>
            <a:endParaRPr lang="en-US" sz="2000" b="1" spc="0">
              <a:solidFill>
                <a:schemeClr val="bg1"/>
              </a:solidFill>
              <a:latin typeface="Bogle" panose="020B0503020203060203" pitchFamily="34" charset="77"/>
            </a:endParaRPr>
          </a:p>
        </p:txBody>
      </p:sp>
      <p:cxnSp>
        <p:nvCxnSpPr>
          <p:cNvPr id="28" name="Straight Connector 27">
            <a:extLst>
              <a:ext uri="{FF2B5EF4-FFF2-40B4-BE49-F238E27FC236}">
                <a16:creationId xmlns:a16="http://schemas.microsoft.com/office/drawing/2014/main" id="{EF643E50-3019-5C69-151E-1FAFB188D119}"/>
              </a:ext>
            </a:extLst>
          </p:cNvPr>
          <p:cNvCxnSpPr>
            <a:cxnSpLocks/>
          </p:cNvCxnSpPr>
          <p:nvPr/>
        </p:nvCxnSpPr>
        <p:spPr>
          <a:xfrm>
            <a:off x="2142994" y="1533049"/>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8E555A9E-9412-6B70-AB91-9CA2C2BFC8C3}"/>
              </a:ext>
            </a:extLst>
          </p:cNvPr>
          <p:cNvSpPr/>
          <p:nvPr/>
        </p:nvSpPr>
        <p:spPr>
          <a:xfrm>
            <a:off x="5739777" y="952659"/>
            <a:ext cx="4469196" cy="378393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0" name="TextBox 29">
            <a:extLst>
              <a:ext uri="{FF2B5EF4-FFF2-40B4-BE49-F238E27FC236}">
                <a16:creationId xmlns:a16="http://schemas.microsoft.com/office/drawing/2014/main" id="{CC7945B6-0A13-C2BD-D68E-CE2BDCCF19E6}"/>
              </a:ext>
            </a:extLst>
          </p:cNvPr>
          <p:cNvSpPr txBox="1"/>
          <p:nvPr/>
        </p:nvSpPr>
        <p:spPr>
          <a:xfrm>
            <a:off x="6340947" y="1041131"/>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Agent</a:t>
            </a:r>
            <a:endParaRPr lang="en-US" sz="2000" b="1" spc="0">
              <a:solidFill>
                <a:schemeClr val="bg1"/>
              </a:solidFill>
              <a:latin typeface="Bogle" panose="020B0503020203060203" pitchFamily="34" charset="77"/>
            </a:endParaRPr>
          </a:p>
        </p:txBody>
      </p:sp>
      <p:cxnSp>
        <p:nvCxnSpPr>
          <p:cNvPr id="31" name="Straight Connector 30">
            <a:extLst>
              <a:ext uri="{FF2B5EF4-FFF2-40B4-BE49-F238E27FC236}">
                <a16:creationId xmlns:a16="http://schemas.microsoft.com/office/drawing/2014/main" id="{BD4DA714-99D0-97BE-613F-33BB937EB006}"/>
              </a:ext>
            </a:extLst>
          </p:cNvPr>
          <p:cNvCxnSpPr>
            <a:cxnSpLocks/>
          </p:cNvCxnSpPr>
          <p:nvPr/>
        </p:nvCxnSpPr>
        <p:spPr>
          <a:xfrm>
            <a:off x="7122066" y="1547467"/>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179269" y="224807"/>
            <a:ext cx="11013056" cy="552660"/>
          </a:xfrm>
        </p:spPr>
        <p:txBody>
          <a:bodyPr/>
          <a:lstStyle/>
          <a:p>
            <a:r>
              <a:rPr lang="en-US"/>
              <a:t>Plugin &amp; Agent</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22</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892803" y="3943374"/>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5" name="Picture 14" descr="A person with blue hair&#10;&#10;Description automatically generated">
            <a:extLst>
              <a:ext uri="{FF2B5EF4-FFF2-40B4-BE49-F238E27FC236}">
                <a16:creationId xmlns:a16="http://schemas.microsoft.com/office/drawing/2014/main" id="{89ADB769-BE53-1DD8-1FA3-1171BB3DD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2911" y="2042113"/>
            <a:ext cx="1217078" cy="1217078"/>
          </a:xfrm>
          <a:prstGeom prst="rect">
            <a:avLst/>
          </a:prstGeom>
          <a:effectLst>
            <a:softEdge rad="300558"/>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1881" y="2060173"/>
            <a:ext cx="1301117" cy="1301117"/>
          </a:xfrm>
          <a:prstGeom prst="rect">
            <a:avLst/>
          </a:prstGeom>
          <a:effectLst>
            <a:softEdge rad="277941"/>
          </a:effectLst>
        </p:spPr>
      </p:pic>
      <p:sp>
        <p:nvSpPr>
          <p:cNvPr id="2" name="TextBox 1">
            <a:extLst>
              <a:ext uri="{FF2B5EF4-FFF2-40B4-BE49-F238E27FC236}">
                <a16:creationId xmlns:a16="http://schemas.microsoft.com/office/drawing/2014/main" id="{9ABEEF09-81A1-AF65-C6D1-40570FF10EEC}"/>
              </a:ext>
            </a:extLst>
          </p:cNvPr>
          <p:cNvSpPr txBox="1"/>
          <p:nvPr/>
        </p:nvSpPr>
        <p:spPr>
          <a:xfrm>
            <a:off x="1870008" y="3444921"/>
            <a:ext cx="2798149" cy="738664"/>
          </a:xfrm>
          <a:prstGeom prst="rect">
            <a:avLst/>
          </a:prstGeom>
          <a:noFill/>
        </p:spPr>
        <p:txBody>
          <a:bodyPr wrap="square" rtlCol="0">
            <a:spAutoFit/>
          </a:bodyPr>
          <a:lstStyle/>
          <a:p>
            <a:r>
              <a:rPr lang="en-IN" sz="1400">
                <a:solidFill>
                  <a:schemeClr val="accent4"/>
                </a:solidFill>
                <a:latin typeface="Oswald" pitchFamily="2" charset="77"/>
              </a:rPr>
              <a:t>An opt-in approach requires associates to explicitly select a component in order to include it as part of the conversation.</a:t>
            </a:r>
          </a:p>
        </p:txBody>
      </p:sp>
      <p:sp>
        <p:nvSpPr>
          <p:cNvPr id="7" name="TextBox 6">
            <a:extLst>
              <a:ext uri="{FF2B5EF4-FFF2-40B4-BE49-F238E27FC236}">
                <a16:creationId xmlns:a16="http://schemas.microsoft.com/office/drawing/2014/main" id="{F7D59D60-5828-AF17-0623-096DD9FFB96D}"/>
              </a:ext>
            </a:extLst>
          </p:cNvPr>
          <p:cNvSpPr txBox="1"/>
          <p:nvPr/>
        </p:nvSpPr>
        <p:spPr>
          <a:xfrm>
            <a:off x="6641975" y="3444921"/>
            <a:ext cx="2758947" cy="954107"/>
          </a:xfrm>
          <a:prstGeom prst="rect">
            <a:avLst/>
          </a:prstGeom>
          <a:noFill/>
        </p:spPr>
        <p:txBody>
          <a:bodyPr wrap="square" rtlCol="0">
            <a:spAutoFit/>
          </a:bodyPr>
          <a:lstStyle/>
          <a:p>
            <a:r>
              <a:rPr lang="en-IN" sz="1400">
                <a:solidFill>
                  <a:schemeClr val="accent4"/>
                </a:solidFill>
                <a:latin typeface="Oswald" pitchFamily="2" charset="77"/>
              </a:rPr>
              <a:t>A smarter approach involves calling a component implicitly based on the user's question when it is needed.</a:t>
            </a:r>
          </a:p>
          <a:p>
            <a:endParaRPr lang="en-US" sz="1400">
              <a:solidFill>
                <a:schemeClr val="accent4"/>
              </a:solidFill>
              <a:latin typeface="Oswald" pitchFamily="2" charset="77"/>
            </a:endParaRPr>
          </a:p>
        </p:txBody>
      </p:sp>
    </p:spTree>
    <p:custDataLst>
      <p:tags r:id="rId1"/>
    </p:custDataLst>
    <p:extLst>
      <p:ext uri="{BB962C8B-B14F-4D97-AF65-F5344CB8AC3E}">
        <p14:creationId xmlns:p14="http://schemas.microsoft.com/office/powerpoint/2010/main" val="305992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7"/>
                                        </p:tgtEl>
                                        <p:attrNameLst>
                                          <p:attrName>ppt_y</p:attrName>
                                        </p:attrNameLst>
                                      </p:cBhvr>
                                      <p:tavLst>
                                        <p:tav tm="0">
                                          <p:val>
                                            <p:strVal val="#ppt_y"/>
                                          </p:val>
                                        </p:tav>
                                        <p:tav tm="100000">
                                          <p:val>
                                            <p:strVal val="#ppt_y"/>
                                          </p:val>
                                        </p:tav>
                                      </p:tavLst>
                                    </p:anim>
                                    <p:anim calcmode="lin" valueType="num">
                                      <p:cBhvr>
                                        <p:cTn id="18"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nodeType="clickEffect">
                                  <p:stCondLst>
                                    <p:cond delay="0"/>
                                  </p:stCondLst>
                                  <p:childTnLst>
                                    <p:animScale>
                                      <p:cBhvr>
                                        <p:cTn id="24" dur="2000" fill="hold"/>
                                        <p:tgtEl>
                                          <p:spTgt spid="17"/>
                                        </p:tgtEl>
                                      </p:cBhvr>
                                      <p:by x="150000" y="150000"/>
                                    </p:animScale>
                                  </p:childTnLst>
                                </p:cTn>
                              </p:par>
                              <p:par>
                                <p:cTn id="25" presetID="2" presetClass="exit" presetSubtype="4" fill="hold" grpId="1" nodeType="withEffect">
                                  <p:stCondLst>
                                    <p:cond delay="0"/>
                                  </p:stCondLst>
                                  <p:iterate type="lt">
                                    <p:tmPct val="0"/>
                                  </p:iterate>
                                  <p:childTnLst>
                                    <p:anim calcmode="lin" valueType="num">
                                      <p:cBhvr additive="base">
                                        <p:cTn id="26" dur="500"/>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7" dur="500"/>
                                        <p:tgtEl>
                                          <p:spTgt spid="2">
                                            <p:txEl>
                                              <p:pRg st="0" end="0"/>
                                            </p:txEl>
                                          </p:spTgt>
                                        </p:tgtEl>
                                        <p:attrNameLst>
                                          <p:attrName>ppt_y</p:attrName>
                                        </p:attrNameLst>
                                      </p:cBhvr>
                                      <p:tavLst>
                                        <p:tav tm="0">
                                          <p:val>
                                            <p:strVal val="ppt_y"/>
                                          </p:val>
                                        </p:tav>
                                        <p:tav tm="100000">
                                          <p:val>
                                            <p:strVal val="1+ppt_h/2"/>
                                          </p:val>
                                        </p:tav>
                                      </p:tavLst>
                                    </p:anim>
                                    <p:set>
                                      <p:cBhvr>
                                        <p:cTn id="28" dur="1" fill="hold">
                                          <p:stCondLst>
                                            <p:cond delay="499"/>
                                          </p:stCondLst>
                                        </p:cTn>
                                        <p:tgtEl>
                                          <p:spTgt spid="2">
                                            <p:txEl>
                                              <p:pRg st="0" end="0"/>
                                            </p:txEl>
                                          </p:spTgt>
                                        </p:tgtEl>
                                        <p:attrNameLst>
                                          <p:attrName>style.visibility</p:attrName>
                                        </p:attrNameLst>
                                      </p:cBhvr>
                                      <p:to>
                                        <p:strVal val="hidden"/>
                                      </p:to>
                                    </p:set>
                                  </p:childTnLst>
                                </p:cTn>
                              </p:par>
                              <p:par>
                                <p:cTn id="29" presetID="2" presetClass="exit" presetSubtype="4" fill="hold" grpId="1" nodeType="withEffect">
                                  <p:stCondLst>
                                    <p:cond delay="0"/>
                                  </p:stCondLst>
                                  <p:iterate type="lt">
                                    <p:tmPct val="0"/>
                                  </p:iterate>
                                  <p:childTnLst>
                                    <p:anim calcmode="lin" valueType="num">
                                      <p:cBhvr additive="base">
                                        <p:cTn id="30" dur="500"/>
                                        <p:tgtEl>
                                          <p:spTgt spid="7"/>
                                        </p:tgtEl>
                                        <p:attrNameLst>
                                          <p:attrName>ppt_x</p:attrName>
                                        </p:attrNameLst>
                                      </p:cBhvr>
                                      <p:tavLst>
                                        <p:tav tm="0">
                                          <p:val>
                                            <p:strVal val="ppt_x"/>
                                          </p:val>
                                        </p:tav>
                                        <p:tav tm="100000">
                                          <p:val>
                                            <p:strVal val="ppt_x"/>
                                          </p:val>
                                        </p:tav>
                                      </p:tavLst>
                                    </p:anim>
                                    <p:anim calcmode="lin" valueType="num">
                                      <p:cBhvr additive="base">
                                        <p:cTn id="31" dur="500"/>
                                        <p:tgtEl>
                                          <p:spTgt spid="7"/>
                                        </p:tgtEl>
                                        <p:attrNameLst>
                                          <p:attrName>ppt_y</p:attrName>
                                        </p:attrNameLst>
                                      </p:cBhvr>
                                      <p:tavLst>
                                        <p:tav tm="0">
                                          <p:val>
                                            <p:strVal val="ppt_y"/>
                                          </p:val>
                                        </p:tav>
                                        <p:tav tm="100000">
                                          <p:val>
                                            <p:strVal val="1+ppt_h/2"/>
                                          </p:val>
                                        </p:tav>
                                      </p:tavLst>
                                    </p:anim>
                                    <p:set>
                                      <p:cBhvr>
                                        <p:cTn id="3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2" grpId="1" build="allAtOnce"/>
      <p:bldP spid="7" grpId="0"/>
      <p:bldP spid="7"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0514B3-A91D-7E28-9B5E-AB4B0E68439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F14D84E-4891-BC7A-E4ED-F3A8B6E6F9AB}"/>
              </a:ext>
            </a:extLst>
          </p:cNvPr>
          <p:cNvSpPr/>
          <p:nvPr/>
        </p:nvSpPr>
        <p:spPr>
          <a:xfrm>
            <a:off x="452595" y="1660640"/>
            <a:ext cx="2262473" cy="132354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Footer Placeholder 4">
            <a:extLst>
              <a:ext uri="{FF2B5EF4-FFF2-40B4-BE49-F238E27FC236}">
                <a16:creationId xmlns:a16="http://schemas.microsoft.com/office/drawing/2014/main" id="{014D1573-59F6-EF38-41F7-D3901098C3B5}"/>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BDCBF2B7-3F00-A936-3C8F-72AAAEB177FF}"/>
              </a:ext>
            </a:extLst>
          </p:cNvPr>
          <p:cNvSpPr>
            <a:spLocks noGrp="1"/>
          </p:cNvSpPr>
          <p:nvPr>
            <p:ph type="sldNum" sz="quarter" idx="4"/>
          </p:nvPr>
        </p:nvSpPr>
        <p:spPr/>
        <p:txBody>
          <a:bodyPr/>
          <a:lstStyle/>
          <a:p>
            <a:fld id="{CC016F9F-E390-8549-93F9-91A8D6CA4677}" type="slidenum">
              <a:rPr lang="en-US" smtClean="0"/>
              <a:pPr/>
              <a:t>23</a:t>
            </a:fld>
            <a:endParaRPr lang="en-US"/>
          </a:p>
        </p:txBody>
      </p:sp>
      <p:sp>
        <p:nvSpPr>
          <p:cNvPr id="8" name="TextBox 7">
            <a:extLst>
              <a:ext uri="{FF2B5EF4-FFF2-40B4-BE49-F238E27FC236}">
                <a16:creationId xmlns:a16="http://schemas.microsoft.com/office/drawing/2014/main" id="{EE72C4D2-6D3A-2D59-307E-C89BB6AAD5C7}"/>
              </a:ext>
            </a:extLst>
          </p:cNvPr>
          <p:cNvSpPr txBox="1"/>
          <p:nvPr/>
        </p:nvSpPr>
        <p:spPr>
          <a:xfrm>
            <a:off x="342845" y="1836731"/>
            <a:ext cx="2481975" cy="230048"/>
          </a:xfrm>
          <a:prstGeom prst="rect">
            <a:avLst/>
          </a:prstGeom>
          <a:noFill/>
        </p:spPr>
        <p:txBody>
          <a:bodyPr wrap="square" rtlCol="0">
            <a:noAutofit/>
          </a:bodyPr>
          <a:lstStyle/>
          <a:p>
            <a:pPr algn="ctr">
              <a:lnSpc>
                <a:spcPct val="110000"/>
              </a:lnSpc>
              <a:spcBef>
                <a:spcPts val="600"/>
              </a:spcBef>
            </a:pPr>
            <a:r>
              <a:rPr lang="en-US" sz="1200" b="1">
                <a:solidFill>
                  <a:schemeClr val="bg1"/>
                </a:solidFill>
                <a:latin typeface="Bogle" panose="020B0503020203060203" pitchFamily="34" charset="77"/>
              </a:rPr>
              <a:t>Standalone</a:t>
            </a:r>
            <a:endParaRPr lang="en-US" sz="12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51507E0-17AA-4B57-D92F-98E52632D401}"/>
              </a:ext>
            </a:extLst>
          </p:cNvPr>
          <p:cNvCxnSpPr>
            <a:cxnSpLocks/>
          </p:cNvCxnSpPr>
          <p:nvPr/>
        </p:nvCxnSpPr>
        <p:spPr>
          <a:xfrm>
            <a:off x="1010500" y="2416108"/>
            <a:ext cx="1067461" cy="1"/>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92F5BFD-2CBE-BB37-96EE-2687889B132E}"/>
              </a:ext>
            </a:extLst>
          </p:cNvPr>
          <p:cNvSpPr txBox="1"/>
          <p:nvPr/>
        </p:nvSpPr>
        <p:spPr>
          <a:xfrm>
            <a:off x="398217" y="2545901"/>
            <a:ext cx="2629659" cy="276999"/>
          </a:xfrm>
          <a:prstGeom prst="rect">
            <a:avLst/>
          </a:prstGeom>
          <a:noFill/>
        </p:spPr>
        <p:txBody>
          <a:bodyPr wrap="square" rtlCol="0">
            <a:spAutoFit/>
          </a:bodyPr>
          <a:lstStyle/>
          <a:p>
            <a:pPr>
              <a:spcAft>
                <a:spcPts val="1200"/>
              </a:spcAft>
            </a:pPr>
            <a:r>
              <a:rPr lang="en-IN" sz="1200" b="1" i="0">
                <a:solidFill>
                  <a:srgbClr val="FFC000"/>
                </a:solidFill>
                <a:effectLst/>
                <a:latin typeface="Bogle" panose="020B0503020203060203" pitchFamily="34" charset="77"/>
              </a:rPr>
              <a:t>https://</a:t>
            </a:r>
            <a:r>
              <a:rPr lang="en-IN" sz="1200" b="1" i="0" err="1">
                <a:solidFill>
                  <a:srgbClr val="FFC000"/>
                </a:solidFill>
                <a:effectLst/>
                <a:latin typeface="Bogle" panose="020B0503020203060203" pitchFamily="34" charset="77"/>
              </a:rPr>
              <a:t>myassistant.walmart.com</a:t>
            </a:r>
            <a:r>
              <a:rPr lang="en-IN" sz="1200" b="1" i="0">
                <a:solidFill>
                  <a:srgbClr val="FFC000"/>
                </a:solidFill>
                <a:effectLst/>
                <a:latin typeface="Bogle" panose="020B0503020203060203" pitchFamily="34" charset="77"/>
              </a:rPr>
              <a:t>/</a:t>
            </a:r>
            <a:endParaRPr lang="en-US" sz="12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1A13903D-44DD-60B2-B400-EB230DA138C1}"/>
              </a:ext>
            </a:extLst>
          </p:cNvPr>
          <p:cNvSpPr/>
          <p:nvPr/>
        </p:nvSpPr>
        <p:spPr>
          <a:xfrm>
            <a:off x="499464" y="3722806"/>
            <a:ext cx="414870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7E2B4D67-5558-5F55-98F7-DE9950A76F0E}"/>
              </a:ext>
            </a:extLst>
          </p:cNvPr>
          <p:cNvSpPr txBox="1"/>
          <p:nvPr/>
        </p:nvSpPr>
        <p:spPr>
          <a:xfrm>
            <a:off x="348383" y="4186901"/>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7AF31C33-57BA-B294-2FF5-2E9EAC0CF372}"/>
              </a:ext>
            </a:extLst>
          </p:cNvPr>
          <p:cNvCxnSpPr>
            <a:cxnSpLocks/>
          </p:cNvCxnSpPr>
          <p:nvPr/>
        </p:nvCxnSpPr>
        <p:spPr>
          <a:xfrm>
            <a:off x="1583831" y="469734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EFD4272-8F6E-46ED-CFFE-9EF7397B49AF}"/>
              </a:ext>
            </a:extLst>
          </p:cNvPr>
          <p:cNvSpPr txBox="1"/>
          <p:nvPr/>
        </p:nvSpPr>
        <p:spPr>
          <a:xfrm>
            <a:off x="795367" y="4736352"/>
            <a:ext cx="3839402" cy="338554"/>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https://</a:t>
            </a:r>
            <a:r>
              <a:rPr lang="en-US" sz="1600" err="1">
                <a:solidFill>
                  <a:srgbClr val="FFC000"/>
                </a:solidFill>
                <a:latin typeface="Bogle" panose="020B0503020203060203" pitchFamily="34" charset="77"/>
              </a:rPr>
              <a:t>campus.walmart.com</a:t>
            </a:r>
            <a:r>
              <a:rPr lang="en-US" sz="1600">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3897E9F9-86CC-6481-1905-4CBC7BE430D1}"/>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5BD1A72D-22D2-0E0F-FD74-1E37EF38D9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262" y="1306639"/>
            <a:ext cx="451143" cy="451143"/>
          </a:xfrm>
          <a:prstGeom prst="rect">
            <a:avLst/>
          </a:prstGeom>
        </p:spPr>
      </p:pic>
      <p:pic>
        <p:nvPicPr>
          <p:cNvPr id="20" name="Picture 19">
            <a:extLst>
              <a:ext uri="{FF2B5EF4-FFF2-40B4-BE49-F238E27FC236}">
                <a16:creationId xmlns:a16="http://schemas.microsoft.com/office/drawing/2014/main" id="{F664B20F-2C85-0FAE-90A3-4FC34A89E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697" y="892434"/>
            <a:ext cx="7772400" cy="4349816"/>
          </a:xfrm>
          <a:prstGeom prst="rect">
            <a:avLst/>
          </a:prstGeom>
        </p:spPr>
      </p:pic>
      <p:sp>
        <p:nvSpPr>
          <p:cNvPr id="12" name="Frame 11">
            <a:extLst>
              <a:ext uri="{FF2B5EF4-FFF2-40B4-BE49-F238E27FC236}">
                <a16:creationId xmlns:a16="http://schemas.microsoft.com/office/drawing/2014/main" id="{6BEE6B07-08B7-54AE-BDB0-1CB018D737A1}"/>
              </a:ext>
            </a:extLst>
          </p:cNvPr>
          <p:cNvSpPr/>
          <p:nvPr/>
        </p:nvSpPr>
        <p:spPr>
          <a:xfrm>
            <a:off x="11585049" y="4794829"/>
            <a:ext cx="417047" cy="44742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F6306106-E986-FAEC-A605-47E7420CC1AB}"/>
              </a:ext>
            </a:extLst>
          </p:cNvPr>
          <p:cNvSpPr/>
          <p:nvPr/>
        </p:nvSpPr>
        <p:spPr>
          <a:xfrm>
            <a:off x="6149398" y="2822900"/>
            <a:ext cx="800218" cy="447421"/>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363724D0-8E83-9C95-5414-0BCB50375EB4}"/>
              </a:ext>
            </a:extLst>
          </p:cNvPr>
          <p:cNvSpPr txBox="1"/>
          <p:nvPr/>
        </p:nvSpPr>
        <p:spPr>
          <a:xfrm>
            <a:off x="857167" y="5215198"/>
            <a:ext cx="3135800" cy="830997"/>
          </a:xfrm>
          <a:prstGeom prst="rect">
            <a:avLst/>
          </a:prstGeom>
          <a:noFill/>
        </p:spPr>
        <p:txBody>
          <a:bodyPr wrap="square" rtlCol="0">
            <a:spAutoFit/>
          </a:bodyPr>
          <a:lstStyle/>
          <a:p>
            <a:pPr marL="342900" indent="-342900" algn="l">
              <a:buFont typeface="Arial" panose="020B0604020202020204" pitchFamily="34" charset="0"/>
              <a:buChar char="•"/>
            </a:pPr>
            <a:r>
              <a:rPr lang="en-US" sz="1200" err="1">
                <a:solidFill>
                  <a:srgbClr val="00FA00"/>
                </a:solidFill>
                <a:latin typeface="Bogle" panose="020B0503020203060203" pitchFamily="34" charset="77"/>
              </a:rPr>
              <a:t>Me@Campus</a:t>
            </a:r>
            <a:r>
              <a:rPr lang="en-US" sz="1200">
                <a:solidFill>
                  <a:srgbClr val="00FA00"/>
                </a:solidFill>
                <a:latin typeface="Bogle" panose="020B0503020203060203" pitchFamily="34" charset="77"/>
              </a:rPr>
              <a:t> is a  Platform APP where multiple “Mini Apps” Exist.</a:t>
            </a:r>
          </a:p>
          <a:p>
            <a:pPr marL="342900" indent="-342900" algn="l">
              <a:buFont typeface="Arial" panose="020B0604020202020204" pitchFamily="34" charset="0"/>
              <a:buChar char="•"/>
            </a:pPr>
            <a:r>
              <a:rPr lang="en-US" sz="1200">
                <a:solidFill>
                  <a:srgbClr val="00FA00"/>
                </a:solidFill>
                <a:latin typeface="Bogle" panose="020B0503020203060203" pitchFamily="34" charset="77"/>
              </a:rPr>
              <a:t>“Mini Apps” are nothing But a self-sufficient Micro services.</a:t>
            </a:r>
          </a:p>
        </p:txBody>
      </p:sp>
      <p:sp>
        <p:nvSpPr>
          <p:cNvPr id="29" name="Title 2">
            <a:extLst>
              <a:ext uri="{FF2B5EF4-FFF2-40B4-BE49-F238E27FC236}">
                <a16:creationId xmlns:a16="http://schemas.microsoft.com/office/drawing/2014/main" id="{81F43530-5459-344B-AA75-AEF5CAAA655B}"/>
              </a:ext>
            </a:extLst>
          </p:cNvPr>
          <p:cNvSpPr>
            <a:spLocks noGrp="1"/>
          </p:cNvSpPr>
          <p:nvPr>
            <p:ph type="title"/>
          </p:nvPr>
        </p:nvSpPr>
        <p:spPr>
          <a:xfrm>
            <a:off x="493310" y="418954"/>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Access Points</a:t>
            </a:r>
            <a:endParaRPr lang="en-US"/>
          </a:p>
        </p:txBody>
      </p:sp>
      <p:pic>
        <p:nvPicPr>
          <p:cNvPr id="3" name="Picture 2" descr="A close-up of a logo&#10;&#10;Description automatically generated">
            <a:extLst>
              <a:ext uri="{FF2B5EF4-FFF2-40B4-BE49-F238E27FC236}">
                <a16:creationId xmlns:a16="http://schemas.microsoft.com/office/drawing/2014/main" id="{3FC0D50B-9E95-932F-C8E8-D5E8E7E2030C}"/>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1841242" y="3215267"/>
            <a:ext cx="873826" cy="8733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186758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p:cTn id="7" dur="500" fill="hold"/>
                                        <p:tgtEl>
                                          <p:spTgt spid="2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2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4">
                                            <p:txEl>
                                              <p:pRg st="0" end="0"/>
                                            </p:txEl>
                                          </p:spTgt>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24">
                                            <p:txEl>
                                              <p:pRg st="1" end="1"/>
                                            </p:txEl>
                                          </p:spTgt>
                                        </p:tgtEl>
                                        <p:attrNameLst>
                                          <p:attrName>style.visibility</p:attrName>
                                        </p:attrNameLst>
                                      </p:cBhvr>
                                      <p:to>
                                        <p:strVal val="visible"/>
                                      </p:to>
                                    </p:set>
                                    <p:anim calcmode="lin" valueType="num">
                                      <p:cBhvr>
                                        <p:cTn id="14" dur="500" fill="hold"/>
                                        <p:tgtEl>
                                          <p:spTgt spid="24">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24">
                                            <p:txEl>
                                              <p:pRg st="1" end="1"/>
                                            </p:txEl>
                                          </p:spTgt>
                                        </p:tgtEl>
                                        <p:attrNameLst>
                                          <p:attrName>ppt_y</p:attrName>
                                        </p:attrNameLst>
                                      </p:cBhvr>
                                      <p:tavLst>
                                        <p:tav tm="0">
                                          <p:val>
                                            <p:strVal val="#ppt_y"/>
                                          </p:val>
                                        </p:tav>
                                        <p:tav tm="100000">
                                          <p:val>
                                            <p:strVal val="#ppt_y"/>
                                          </p:val>
                                        </p:tav>
                                      </p:tavLst>
                                    </p:anim>
                                    <p:anim calcmode="lin" valueType="num">
                                      <p:cBhvr>
                                        <p:cTn id="16" dur="500" fill="hold"/>
                                        <p:tgtEl>
                                          <p:spTgt spid="24">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24">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2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6" presetClass="entr" presetSubtype="21"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childTnLst>
                          </p:cTn>
                        </p:par>
                        <p:par>
                          <p:cTn id="29" fill="hold">
                            <p:stCondLst>
                              <p:cond delay="1000"/>
                            </p:stCondLst>
                            <p:childTnLst>
                              <p:par>
                                <p:cTn id="30" presetID="16" presetClass="entr" presetSubtype="21"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par>
                          <p:cTn id="33" fill="hold">
                            <p:stCondLst>
                              <p:cond delay="1500"/>
                            </p:stCondLst>
                            <p:childTnLst>
                              <p:par>
                                <p:cTn id="34" presetID="21" presetClass="emph" presetSubtype="0" fill="hold" grpId="1" nodeType="afterEffect">
                                  <p:stCondLst>
                                    <p:cond delay="0"/>
                                  </p:stCondLst>
                                  <p:childTnLst>
                                    <p:animClr clrSpc="hsl" dir="cw">
                                      <p:cBhvr override="childStyle">
                                        <p:cTn id="35" dur="500" fill="hold"/>
                                        <p:tgtEl>
                                          <p:spTgt spid="23"/>
                                        </p:tgtEl>
                                        <p:attrNameLst>
                                          <p:attrName>style.color</p:attrName>
                                        </p:attrNameLst>
                                      </p:cBhvr>
                                      <p:by>
                                        <p:hsl h="7200000" s="0" l="0"/>
                                      </p:by>
                                    </p:animClr>
                                    <p:animClr clrSpc="hsl" dir="cw">
                                      <p:cBhvr>
                                        <p:cTn id="36" dur="500" fill="hold"/>
                                        <p:tgtEl>
                                          <p:spTgt spid="23"/>
                                        </p:tgtEl>
                                        <p:attrNameLst>
                                          <p:attrName>fillcolor</p:attrName>
                                        </p:attrNameLst>
                                      </p:cBhvr>
                                      <p:by>
                                        <p:hsl h="7200000" s="0" l="0"/>
                                      </p:by>
                                    </p:animClr>
                                    <p:animClr clrSpc="hsl" dir="cw">
                                      <p:cBhvr>
                                        <p:cTn id="37" dur="500" fill="hold"/>
                                        <p:tgtEl>
                                          <p:spTgt spid="23"/>
                                        </p:tgtEl>
                                        <p:attrNameLst>
                                          <p:attrName>stroke.color</p:attrName>
                                        </p:attrNameLst>
                                      </p:cBhvr>
                                      <p:by>
                                        <p:hsl h="7200000" s="0" l="0"/>
                                      </p:by>
                                    </p:animClr>
                                    <p:set>
                                      <p:cBhvr>
                                        <p:cTn id="38" dur="500" fill="hold"/>
                                        <p:tgtEl>
                                          <p:spTgt spid="23"/>
                                        </p:tgtEl>
                                        <p:attrNameLst>
                                          <p:attrName>fill.type</p:attrName>
                                        </p:attrNameLst>
                                      </p:cBhvr>
                                      <p:to>
                                        <p:strVal val="solid"/>
                                      </p:to>
                                    </p:set>
                                  </p:childTnLst>
                                </p:cTn>
                              </p:par>
                            </p:childTnLst>
                          </p:cTn>
                        </p:par>
                        <p:par>
                          <p:cTn id="39" fill="hold">
                            <p:stCondLst>
                              <p:cond delay="2000"/>
                            </p:stCondLst>
                            <p:childTnLst>
                              <p:par>
                                <p:cTn id="40" presetID="21" presetClass="emph" presetSubtype="0" fill="hold" grpId="1" nodeType="afterEffect">
                                  <p:stCondLst>
                                    <p:cond delay="0"/>
                                  </p:stCondLst>
                                  <p:childTnLst>
                                    <p:animClr clrSpc="hsl" dir="cw">
                                      <p:cBhvr override="childStyle">
                                        <p:cTn id="41" dur="500" fill="hold"/>
                                        <p:tgtEl>
                                          <p:spTgt spid="12"/>
                                        </p:tgtEl>
                                        <p:attrNameLst>
                                          <p:attrName>style.color</p:attrName>
                                        </p:attrNameLst>
                                      </p:cBhvr>
                                      <p:by>
                                        <p:hsl h="7200000" s="0" l="0"/>
                                      </p:by>
                                    </p:animClr>
                                    <p:animClr clrSpc="hsl" dir="cw">
                                      <p:cBhvr>
                                        <p:cTn id="42" dur="500" fill="hold"/>
                                        <p:tgtEl>
                                          <p:spTgt spid="12"/>
                                        </p:tgtEl>
                                        <p:attrNameLst>
                                          <p:attrName>fillcolor</p:attrName>
                                        </p:attrNameLst>
                                      </p:cBhvr>
                                      <p:by>
                                        <p:hsl h="7200000" s="0" l="0"/>
                                      </p:by>
                                    </p:animClr>
                                    <p:animClr clrSpc="hsl" dir="cw">
                                      <p:cBhvr>
                                        <p:cTn id="43" dur="500" fill="hold"/>
                                        <p:tgtEl>
                                          <p:spTgt spid="12"/>
                                        </p:tgtEl>
                                        <p:attrNameLst>
                                          <p:attrName>stroke.color</p:attrName>
                                        </p:attrNameLst>
                                      </p:cBhvr>
                                      <p:by>
                                        <p:hsl h="7200000" s="0" l="0"/>
                                      </p:by>
                                    </p:animClr>
                                    <p:set>
                                      <p:cBhvr>
                                        <p:cTn id="44" dur="5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23" grpId="0" animBg="1"/>
      <p:bldP spid="23" grpId="1"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CAD11B-D8E4-5D11-F2CF-E8C83D3CD22B}"/>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747BE5AA-9B97-13CA-77C4-2671B1185087}"/>
              </a:ext>
            </a:extLst>
          </p:cNvPr>
          <p:cNvSpPr/>
          <p:nvPr/>
        </p:nvSpPr>
        <p:spPr>
          <a:xfrm>
            <a:off x="393172" y="1757410"/>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Footer Placeholder 4">
            <a:extLst>
              <a:ext uri="{FF2B5EF4-FFF2-40B4-BE49-F238E27FC236}">
                <a16:creationId xmlns:a16="http://schemas.microsoft.com/office/drawing/2014/main" id="{8F749511-EA7C-93B3-F4A2-DD4A491B5F2E}"/>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0AE410F1-9729-1C93-7D91-E6B1AF66C32D}"/>
              </a:ext>
            </a:extLst>
          </p:cNvPr>
          <p:cNvSpPr>
            <a:spLocks noGrp="1"/>
          </p:cNvSpPr>
          <p:nvPr>
            <p:ph type="sldNum" sz="quarter" idx="4"/>
          </p:nvPr>
        </p:nvSpPr>
        <p:spPr/>
        <p:txBody>
          <a:bodyPr/>
          <a:lstStyle/>
          <a:p>
            <a:fld id="{CC016F9F-E390-8549-93F9-91A8D6CA4677}" type="slidenum">
              <a:rPr lang="en-US" smtClean="0"/>
              <a:pPr/>
              <a:t>24</a:t>
            </a:fld>
            <a:endParaRPr lang="en-US"/>
          </a:p>
        </p:txBody>
      </p:sp>
      <p:sp>
        <p:nvSpPr>
          <p:cNvPr id="8" name="TextBox 7">
            <a:extLst>
              <a:ext uri="{FF2B5EF4-FFF2-40B4-BE49-F238E27FC236}">
                <a16:creationId xmlns:a16="http://schemas.microsoft.com/office/drawing/2014/main" id="{88468592-6087-59A3-6516-09A2BBF39A35}"/>
              </a:ext>
            </a:extLst>
          </p:cNvPr>
          <p:cNvSpPr txBox="1"/>
          <p:nvPr/>
        </p:nvSpPr>
        <p:spPr>
          <a:xfrm>
            <a:off x="848165" y="2213256"/>
            <a:ext cx="2481975" cy="230048"/>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Standalone</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5171D85C-620E-C952-AA62-C3B73A5E1E15}"/>
              </a:ext>
            </a:extLst>
          </p:cNvPr>
          <p:cNvCxnSpPr>
            <a:cxnSpLocks/>
          </p:cNvCxnSpPr>
          <p:nvPr/>
        </p:nvCxnSpPr>
        <p:spPr>
          <a:xfrm>
            <a:off x="1466484" y="2751047"/>
            <a:ext cx="146754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8E91AC-E5B0-ACB1-387A-985B03F7824B}"/>
              </a:ext>
            </a:extLst>
          </p:cNvPr>
          <p:cNvSpPr txBox="1"/>
          <p:nvPr/>
        </p:nvSpPr>
        <p:spPr>
          <a:xfrm>
            <a:off x="702703" y="3046772"/>
            <a:ext cx="3204183"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3" name="Rounded Rectangle 12">
            <a:extLst>
              <a:ext uri="{FF2B5EF4-FFF2-40B4-BE49-F238E27FC236}">
                <a16:creationId xmlns:a16="http://schemas.microsoft.com/office/drawing/2014/main" id="{8D7C255F-27A8-8241-FF64-9CF105FD91B4}"/>
              </a:ext>
            </a:extLst>
          </p:cNvPr>
          <p:cNvSpPr/>
          <p:nvPr/>
        </p:nvSpPr>
        <p:spPr>
          <a:xfrm>
            <a:off x="4312200" y="1757782"/>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1D711D1E-E1E4-3160-8D76-35CA065F92D2}"/>
              </a:ext>
            </a:extLst>
          </p:cNvPr>
          <p:cNvSpPr txBox="1"/>
          <p:nvPr/>
        </p:nvSpPr>
        <p:spPr>
          <a:xfrm>
            <a:off x="4119880" y="2195472"/>
            <a:ext cx="4182348" cy="387652"/>
          </a:xfrm>
          <a:prstGeom prst="rect">
            <a:avLst/>
          </a:prstGeom>
          <a:noFill/>
        </p:spPr>
        <p:txBody>
          <a:bodyPr wrap="square" rtlCol="0">
            <a:noAutofit/>
          </a:bodyPr>
          <a:lstStyle/>
          <a:p>
            <a:pPr algn="ctr">
              <a:lnSpc>
                <a:spcPct val="110000"/>
              </a:lnSpc>
              <a:spcBef>
                <a:spcPts val="600"/>
              </a:spcBef>
            </a:pPr>
            <a:r>
              <a:rPr lang="en-US" sz="2000" b="1" err="1">
                <a:solidFill>
                  <a:schemeClr val="bg1"/>
                </a:solidFill>
                <a:latin typeface="Bogle" panose="020B0503020203060203" pitchFamily="34" charset="77"/>
              </a:rPr>
              <a:t>Me@Campus</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79CA0201-A82A-B890-578A-C4F0C1AF3658}"/>
              </a:ext>
            </a:extLst>
          </p:cNvPr>
          <p:cNvCxnSpPr>
            <a:cxnSpLocks/>
          </p:cNvCxnSpPr>
          <p:nvPr/>
        </p:nvCxnSpPr>
        <p:spPr>
          <a:xfrm>
            <a:off x="5218934" y="263725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FC46E1F-3944-4C02-8186-FB9809361C62}"/>
              </a:ext>
            </a:extLst>
          </p:cNvPr>
          <p:cNvSpPr txBox="1"/>
          <p:nvPr/>
        </p:nvSpPr>
        <p:spPr>
          <a:xfrm>
            <a:off x="4617031" y="3010578"/>
            <a:ext cx="3839402" cy="338554"/>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https://</a:t>
            </a:r>
            <a:r>
              <a:rPr lang="en-US" sz="1600" err="1">
                <a:solidFill>
                  <a:srgbClr val="FFC000"/>
                </a:solidFill>
                <a:latin typeface="Bogle" panose="020B0503020203060203" pitchFamily="34" charset="77"/>
              </a:rPr>
              <a:t>campus.walmart.com</a:t>
            </a:r>
            <a:r>
              <a:rPr lang="en-US" sz="1600">
                <a:solidFill>
                  <a:srgbClr val="FFC000"/>
                </a:solidFill>
                <a:latin typeface="Bogle" panose="020B0503020203060203" pitchFamily="34" charset="77"/>
              </a:rPr>
              <a:t>/home</a:t>
            </a:r>
          </a:p>
        </p:txBody>
      </p:sp>
      <p:pic>
        <p:nvPicPr>
          <p:cNvPr id="10" name="Picture 9" descr="A close-up of a logo&#10;&#10;Description automatically generated">
            <a:extLst>
              <a:ext uri="{FF2B5EF4-FFF2-40B4-BE49-F238E27FC236}">
                <a16:creationId xmlns:a16="http://schemas.microsoft.com/office/drawing/2014/main" id="{2FC0265F-F84E-9106-8D25-0A437D2B7CDB}"/>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green stick figure in a circle&#10;&#10;Description automatically generated">
            <a:extLst>
              <a:ext uri="{FF2B5EF4-FFF2-40B4-BE49-F238E27FC236}">
                <a16:creationId xmlns:a16="http://schemas.microsoft.com/office/drawing/2014/main" id="{B57370F5-709A-9E18-A474-4758513D8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788" y="1319284"/>
            <a:ext cx="825407" cy="825407"/>
          </a:xfrm>
          <a:prstGeom prst="rect">
            <a:avLst/>
          </a:prstGeom>
        </p:spPr>
      </p:pic>
      <p:sp>
        <p:nvSpPr>
          <p:cNvPr id="7" name="Rounded Rectangle 6">
            <a:extLst>
              <a:ext uri="{FF2B5EF4-FFF2-40B4-BE49-F238E27FC236}">
                <a16:creationId xmlns:a16="http://schemas.microsoft.com/office/drawing/2014/main" id="{C2619617-83D1-6044-CD74-96DD5C97DEB7}"/>
              </a:ext>
            </a:extLst>
          </p:cNvPr>
          <p:cNvSpPr/>
          <p:nvPr/>
        </p:nvSpPr>
        <p:spPr>
          <a:xfrm>
            <a:off x="8236918" y="1759316"/>
            <a:ext cx="3612237" cy="255138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21" name="Picture 20">
            <a:extLst>
              <a:ext uri="{FF2B5EF4-FFF2-40B4-BE49-F238E27FC236}">
                <a16:creationId xmlns:a16="http://schemas.microsoft.com/office/drawing/2014/main" id="{76E956EC-55D6-8FFF-4CE7-BDCACA23DD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5057" y="1303883"/>
            <a:ext cx="761477" cy="761477"/>
          </a:xfrm>
          <a:prstGeom prst="rect">
            <a:avLst/>
          </a:prstGeom>
        </p:spPr>
      </p:pic>
      <p:sp>
        <p:nvSpPr>
          <p:cNvPr id="22" name="TextBox 21">
            <a:extLst>
              <a:ext uri="{FF2B5EF4-FFF2-40B4-BE49-F238E27FC236}">
                <a16:creationId xmlns:a16="http://schemas.microsoft.com/office/drawing/2014/main" id="{A7125119-3B68-023B-8044-9CD62C934A69}"/>
              </a:ext>
            </a:extLst>
          </p:cNvPr>
          <p:cNvSpPr txBox="1"/>
          <p:nvPr/>
        </p:nvSpPr>
        <p:spPr>
          <a:xfrm>
            <a:off x="8072121" y="2111842"/>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Browser Extension</a:t>
            </a:r>
            <a:endParaRPr lang="en-US" sz="2000" b="1" spc="0">
              <a:solidFill>
                <a:schemeClr val="bg1"/>
              </a:solidFill>
              <a:latin typeface="Bogle" panose="020B0503020203060203" pitchFamily="34" charset="77"/>
            </a:endParaRPr>
          </a:p>
        </p:txBody>
      </p:sp>
      <p:sp>
        <p:nvSpPr>
          <p:cNvPr id="24" name="TextBox 23">
            <a:extLst>
              <a:ext uri="{FF2B5EF4-FFF2-40B4-BE49-F238E27FC236}">
                <a16:creationId xmlns:a16="http://schemas.microsoft.com/office/drawing/2014/main" id="{180FDBB9-B74E-92C6-135B-983398E0F31D}"/>
              </a:ext>
            </a:extLst>
          </p:cNvPr>
          <p:cNvSpPr txBox="1"/>
          <p:nvPr/>
        </p:nvSpPr>
        <p:spPr>
          <a:xfrm>
            <a:off x="8632017" y="3012416"/>
            <a:ext cx="3839402" cy="584775"/>
          </a:xfrm>
          <a:prstGeom prst="rect">
            <a:avLst/>
          </a:prstGeom>
          <a:noFill/>
        </p:spPr>
        <p:txBody>
          <a:bodyPr wrap="square" rtlCol="0">
            <a:spAutoFit/>
          </a:bodyPr>
          <a:lstStyle/>
          <a:p>
            <a:pPr>
              <a:spcAft>
                <a:spcPts val="1200"/>
              </a:spcAft>
            </a:pPr>
            <a:r>
              <a:rPr lang="en-US" sz="1600">
                <a:solidFill>
                  <a:srgbClr val="FFC000"/>
                </a:solidFill>
                <a:latin typeface="Bogle" panose="020B0503020203060203" pitchFamily="34" charset="77"/>
              </a:rPr>
              <a:t>A plugin as side panel of the </a:t>
            </a:r>
            <a:br>
              <a:rPr lang="en-US" sz="1600">
                <a:solidFill>
                  <a:srgbClr val="FFC000"/>
                </a:solidFill>
                <a:latin typeface="Bogle" panose="020B0503020203060203" pitchFamily="34" charset="77"/>
              </a:rPr>
            </a:br>
            <a:r>
              <a:rPr lang="en-US" sz="1600">
                <a:solidFill>
                  <a:srgbClr val="FFC000"/>
                </a:solidFill>
                <a:latin typeface="Bogle" panose="020B0503020203060203" pitchFamily="34" charset="77"/>
              </a:rPr>
              <a:t>browser.</a:t>
            </a:r>
          </a:p>
        </p:txBody>
      </p:sp>
      <p:cxnSp>
        <p:nvCxnSpPr>
          <p:cNvPr id="2" name="Straight Connector 1">
            <a:extLst>
              <a:ext uri="{FF2B5EF4-FFF2-40B4-BE49-F238E27FC236}">
                <a16:creationId xmlns:a16="http://schemas.microsoft.com/office/drawing/2014/main" id="{1C5D83DB-6185-FED7-BEDC-DE662D787746}"/>
              </a:ext>
            </a:extLst>
          </p:cNvPr>
          <p:cNvCxnSpPr>
            <a:cxnSpLocks/>
          </p:cNvCxnSpPr>
          <p:nvPr/>
        </p:nvCxnSpPr>
        <p:spPr>
          <a:xfrm>
            <a:off x="9241421" y="262145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2F5693-D7E2-BD19-E7C4-E72D28380607}"/>
              </a:ext>
            </a:extLst>
          </p:cNvPr>
          <p:cNvSpPr txBox="1"/>
          <p:nvPr/>
        </p:nvSpPr>
        <p:spPr>
          <a:xfrm>
            <a:off x="1032650" y="4947984"/>
            <a:ext cx="8556623" cy="923330"/>
          </a:xfrm>
          <a:prstGeom prst="rect">
            <a:avLst/>
          </a:prstGeom>
          <a:noFill/>
        </p:spPr>
        <p:txBody>
          <a:bodyPr wrap="square" rtlCol="0">
            <a:spAutoFit/>
          </a:bodyPr>
          <a:lstStyle/>
          <a:p>
            <a:pPr marL="285750" indent="-285750">
              <a:buFont typeface="Arial" panose="020B0604020202020204" pitchFamily="34" charset="0"/>
              <a:buChar char="•"/>
            </a:pPr>
            <a:r>
              <a:rPr lang="en-IN" b="0" i="0">
                <a:solidFill>
                  <a:srgbClr val="00FA00"/>
                </a:solidFill>
                <a:effectLst/>
                <a:latin typeface="-apple-system"/>
              </a:rPr>
              <a:t>20k active weekly users from this experience.</a:t>
            </a:r>
            <a:endParaRPr lang="en-IN">
              <a:solidFill>
                <a:srgbClr val="00FA00"/>
              </a:solidFill>
              <a:latin typeface="-apple-system"/>
            </a:endParaRPr>
          </a:p>
          <a:p>
            <a:pPr marL="285750" indent="-285750">
              <a:buFont typeface="Arial" panose="020B0604020202020204" pitchFamily="34" charset="0"/>
              <a:buChar char="•"/>
            </a:pPr>
            <a:r>
              <a:rPr lang="en-IN">
                <a:solidFill>
                  <a:srgbClr val="00FA00"/>
                </a:solidFill>
                <a:latin typeface="-apple-system"/>
              </a:rPr>
              <a:t>0.5 hr mins avg. time save * 55K home-office associates* 48 weeks avg. * $52 avg. cost ~ $6,86,40,000</a:t>
            </a:r>
            <a:endParaRPr lang="en-US">
              <a:solidFill>
                <a:srgbClr val="00FA00"/>
              </a:solidFill>
            </a:endParaRPr>
          </a:p>
        </p:txBody>
      </p:sp>
      <p:sp>
        <p:nvSpPr>
          <p:cNvPr id="31" name="TextBox 30">
            <a:extLst>
              <a:ext uri="{FF2B5EF4-FFF2-40B4-BE49-F238E27FC236}">
                <a16:creationId xmlns:a16="http://schemas.microsoft.com/office/drawing/2014/main" id="{0D390B13-5430-02C3-5BE7-9EB46D12471F}"/>
              </a:ext>
            </a:extLst>
          </p:cNvPr>
          <p:cNvSpPr txBox="1"/>
          <p:nvPr/>
        </p:nvSpPr>
        <p:spPr>
          <a:xfrm>
            <a:off x="390495" y="525021"/>
            <a:ext cx="3764172" cy="461665"/>
          </a:xfrm>
          <a:prstGeom prst="rect">
            <a:avLst/>
          </a:prstGeom>
          <a:noFill/>
        </p:spPr>
        <p:txBody>
          <a:bodyPr wrap="none" rtlCol="0">
            <a:spAutoFit/>
          </a:bodyPr>
          <a:lstStyle/>
          <a:p>
            <a:r>
              <a:rPr lang="en-US" sz="2400" err="1">
                <a:solidFill>
                  <a:schemeClr val="accent2"/>
                </a:solidFill>
                <a:latin typeface="Oswald" pitchFamily="2" charset="77"/>
              </a:rPr>
              <a:t>MyAssistant</a:t>
            </a:r>
            <a:r>
              <a:rPr lang="en-US" sz="2400">
                <a:solidFill>
                  <a:schemeClr val="accent2"/>
                </a:solidFill>
                <a:latin typeface="Oswald" pitchFamily="2" charset="77"/>
              </a:rPr>
              <a:t>-  </a:t>
            </a:r>
            <a:r>
              <a:rPr lang="en-US" sz="2400">
                <a:solidFill>
                  <a:schemeClr val="accent1"/>
                </a:solidFill>
                <a:latin typeface="Oswald" pitchFamily="2" charset="77"/>
              </a:rPr>
              <a:t>Chrome Extension</a:t>
            </a:r>
            <a:endParaRPr lang="en-US" sz="2400"/>
          </a:p>
        </p:txBody>
      </p:sp>
      <p:pic>
        <p:nvPicPr>
          <p:cNvPr id="3" name="Picture 2" descr="A close-up of a logo&#10;&#10;Description automatically generated">
            <a:extLst>
              <a:ext uri="{FF2B5EF4-FFF2-40B4-BE49-F238E27FC236}">
                <a16:creationId xmlns:a16="http://schemas.microsoft.com/office/drawing/2014/main" id="{2563BBA4-83BA-D332-0730-5FED42674084}"/>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5659087" y="1269646"/>
            <a:ext cx="873826" cy="8733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1208847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checkerboard(across)">
                                      <p:cBhvr>
                                        <p:cTn id="12" dur="500"/>
                                        <p:tgtEl>
                                          <p:spTgt spid="22"/>
                                        </p:tgtEl>
                                      </p:cBhvr>
                                    </p:animEffect>
                                  </p:childTnLst>
                                </p:cTn>
                              </p:par>
                              <p:par>
                                <p:cTn id="13" presetID="5"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heckerboard(across)">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trips(downLeft)">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p:bldP spid="24"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860040" y="886741"/>
            <a:ext cx="9518399" cy="474405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179269" y="224807"/>
            <a:ext cx="11013056" cy="552660"/>
          </a:xfrm>
        </p:spPr>
        <p:txBody>
          <a:bodyPr/>
          <a:lstStyle/>
          <a:p>
            <a:r>
              <a:rPr lang="en-US" dirty="0"/>
              <a:t>MyAssistant Evolution</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25</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892803" y="3943374"/>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5" name="Picture 14" descr="A person with blue hair&#10;&#10;Description automatically generated">
            <a:extLst>
              <a:ext uri="{FF2B5EF4-FFF2-40B4-BE49-F238E27FC236}">
                <a16:creationId xmlns:a16="http://schemas.microsoft.com/office/drawing/2014/main" id="{89ADB769-BE53-1DD8-1FA3-1171BB3DD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138" y="1823649"/>
            <a:ext cx="1217078" cy="1217078"/>
          </a:xfrm>
          <a:prstGeom prst="rect">
            <a:avLst/>
          </a:prstGeom>
          <a:effectLst>
            <a:softEdge rad="300558"/>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108" y="1841709"/>
            <a:ext cx="1301117" cy="1301117"/>
          </a:xfrm>
          <a:prstGeom prst="rect">
            <a:avLst/>
          </a:prstGeom>
          <a:effectLst>
            <a:softEdge rad="241287"/>
          </a:effectLst>
        </p:spPr>
      </p:pic>
      <p:cxnSp>
        <p:nvCxnSpPr>
          <p:cNvPr id="14" name="Straight Arrow Connector 13">
            <a:extLst>
              <a:ext uri="{FF2B5EF4-FFF2-40B4-BE49-F238E27FC236}">
                <a16:creationId xmlns:a16="http://schemas.microsoft.com/office/drawing/2014/main" id="{3831D9A4-B9B7-B580-DB91-6F42F6A9B127}"/>
              </a:ext>
            </a:extLst>
          </p:cNvPr>
          <p:cNvCxnSpPr>
            <a:endCxn id="15" idx="1"/>
          </p:cNvCxnSpPr>
          <p:nvPr/>
        </p:nvCxnSpPr>
        <p:spPr>
          <a:xfrm>
            <a:off x="2287910" y="2432188"/>
            <a:ext cx="3454228"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C600B05C-D34B-0B10-1743-B9B33D6D02B3}"/>
              </a:ext>
            </a:extLst>
          </p:cNvPr>
          <p:cNvSpPr txBox="1"/>
          <p:nvPr/>
        </p:nvSpPr>
        <p:spPr>
          <a:xfrm>
            <a:off x="2533368" y="1578014"/>
            <a:ext cx="3562632" cy="830997"/>
          </a:xfrm>
          <a:prstGeom prst="rect">
            <a:avLst/>
          </a:prstGeom>
          <a:noFill/>
        </p:spPr>
        <p:txBody>
          <a:bodyPr wrap="square" rtlCol="0">
            <a:spAutoFit/>
          </a:bodyPr>
          <a:lstStyle/>
          <a:p>
            <a:r>
              <a:rPr lang="en-IN" sz="1600">
                <a:solidFill>
                  <a:srgbClr val="FFC021"/>
                </a:solidFill>
                <a:latin typeface="Oswald" pitchFamily="2" charset="77"/>
              </a:rPr>
              <a:t>Plug in will be evolved to Agent and successfully promoted to perform necessary actions without less user intervention.</a:t>
            </a:r>
            <a:endParaRPr lang="en-US" sz="1600">
              <a:solidFill>
                <a:srgbClr val="FFC021"/>
              </a:solidFill>
              <a:latin typeface="Oswald" pitchFamily="2" charset="77"/>
            </a:endParaRPr>
          </a:p>
        </p:txBody>
      </p:sp>
      <p:sp>
        <p:nvSpPr>
          <p:cNvPr id="36" name="Rounded Rectangle 35">
            <a:extLst>
              <a:ext uri="{FF2B5EF4-FFF2-40B4-BE49-F238E27FC236}">
                <a16:creationId xmlns:a16="http://schemas.microsoft.com/office/drawing/2014/main" id="{FF4D6A15-30BD-96B9-AF20-E203B0E25E08}"/>
              </a:ext>
            </a:extLst>
          </p:cNvPr>
          <p:cNvSpPr/>
          <p:nvPr/>
        </p:nvSpPr>
        <p:spPr>
          <a:xfrm>
            <a:off x="1062480" y="3943374"/>
            <a:ext cx="1737233"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7" name="TextBox 36">
            <a:extLst>
              <a:ext uri="{FF2B5EF4-FFF2-40B4-BE49-F238E27FC236}">
                <a16:creationId xmlns:a16="http://schemas.microsoft.com/office/drawing/2014/main" id="{6A02DFDD-884F-8AEE-B99C-CE018E20A1BE}"/>
              </a:ext>
            </a:extLst>
          </p:cNvPr>
          <p:cNvSpPr txBox="1"/>
          <p:nvPr/>
        </p:nvSpPr>
        <p:spPr>
          <a:xfrm>
            <a:off x="976879" y="4119719"/>
            <a:ext cx="1939673" cy="1044004"/>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Short Term</a:t>
            </a:r>
          </a:p>
          <a:p>
            <a:pPr algn="ctr">
              <a:lnSpc>
                <a:spcPct val="150000"/>
              </a:lnSpc>
              <a:spcAft>
                <a:spcPts val="1200"/>
              </a:spcAft>
            </a:pPr>
            <a:r>
              <a:rPr lang="en-US" sz="1200">
                <a:solidFill>
                  <a:schemeClr val="accent4"/>
                </a:solidFill>
                <a:latin typeface="Oswald" pitchFamily="2" charset="77"/>
              </a:rPr>
              <a:t>Plugins will be explicitly called by the user</a:t>
            </a:r>
          </a:p>
        </p:txBody>
      </p:sp>
      <p:sp>
        <p:nvSpPr>
          <p:cNvPr id="38" name="Rounded Rectangle 37">
            <a:extLst>
              <a:ext uri="{FF2B5EF4-FFF2-40B4-BE49-F238E27FC236}">
                <a16:creationId xmlns:a16="http://schemas.microsoft.com/office/drawing/2014/main" id="{0A5A340B-AE67-CBFC-2C78-546D4387F218}"/>
              </a:ext>
            </a:extLst>
          </p:cNvPr>
          <p:cNvSpPr/>
          <p:nvPr/>
        </p:nvSpPr>
        <p:spPr>
          <a:xfrm>
            <a:off x="4778622" y="3979950"/>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9" name="Rounded Rectangle 38">
            <a:extLst>
              <a:ext uri="{FF2B5EF4-FFF2-40B4-BE49-F238E27FC236}">
                <a16:creationId xmlns:a16="http://schemas.microsoft.com/office/drawing/2014/main" id="{C74988C9-0D16-A03A-646C-0D48E3DC0B0B}"/>
              </a:ext>
            </a:extLst>
          </p:cNvPr>
          <p:cNvSpPr/>
          <p:nvPr/>
        </p:nvSpPr>
        <p:spPr>
          <a:xfrm>
            <a:off x="8257843" y="3976431"/>
            <a:ext cx="1681236" cy="152762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0" name="TextBox 39">
            <a:extLst>
              <a:ext uri="{FF2B5EF4-FFF2-40B4-BE49-F238E27FC236}">
                <a16:creationId xmlns:a16="http://schemas.microsoft.com/office/drawing/2014/main" id="{9ECC895C-0212-5535-D460-F69F20A88F29}"/>
              </a:ext>
            </a:extLst>
          </p:cNvPr>
          <p:cNvSpPr txBox="1"/>
          <p:nvPr/>
        </p:nvSpPr>
        <p:spPr>
          <a:xfrm>
            <a:off x="4750434" y="4168441"/>
            <a:ext cx="1779318" cy="1044004"/>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Intermediate Term</a:t>
            </a:r>
          </a:p>
          <a:p>
            <a:pPr algn="ctr">
              <a:lnSpc>
                <a:spcPct val="150000"/>
              </a:lnSpc>
              <a:spcAft>
                <a:spcPts val="1200"/>
              </a:spcAft>
            </a:pPr>
            <a:r>
              <a:rPr lang="en-US" sz="1200">
                <a:solidFill>
                  <a:schemeClr val="accent4"/>
                </a:solidFill>
                <a:latin typeface="Oswald" pitchFamily="2" charset="77"/>
              </a:rPr>
              <a:t>Users will be asked to call plugin when needed</a:t>
            </a:r>
          </a:p>
        </p:txBody>
      </p:sp>
      <p:sp>
        <p:nvSpPr>
          <p:cNvPr id="41" name="TextBox 40">
            <a:extLst>
              <a:ext uri="{FF2B5EF4-FFF2-40B4-BE49-F238E27FC236}">
                <a16:creationId xmlns:a16="http://schemas.microsoft.com/office/drawing/2014/main" id="{B45C196D-4842-CE0C-FD6F-806945D6E195}"/>
              </a:ext>
            </a:extLst>
          </p:cNvPr>
          <p:cNvSpPr txBox="1"/>
          <p:nvPr/>
        </p:nvSpPr>
        <p:spPr>
          <a:xfrm>
            <a:off x="8148656" y="4168441"/>
            <a:ext cx="1790424" cy="1321003"/>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Long term</a:t>
            </a:r>
          </a:p>
          <a:p>
            <a:pPr algn="ctr">
              <a:lnSpc>
                <a:spcPct val="150000"/>
              </a:lnSpc>
              <a:spcAft>
                <a:spcPts val="1200"/>
              </a:spcAft>
            </a:pPr>
            <a:r>
              <a:rPr lang="en-US" sz="1200">
                <a:solidFill>
                  <a:schemeClr val="accent4"/>
                </a:solidFill>
                <a:latin typeface="Oswald" pitchFamily="2" charset="77"/>
              </a:rPr>
              <a:t>Plugins will be  implicitly called without user’s intervention</a:t>
            </a:r>
          </a:p>
        </p:txBody>
      </p:sp>
      <p:sp>
        <p:nvSpPr>
          <p:cNvPr id="42" name="Freeform 48">
            <a:extLst>
              <a:ext uri="{FF2B5EF4-FFF2-40B4-BE49-F238E27FC236}">
                <a16:creationId xmlns:a16="http://schemas.microsoft.com/office/drawing/2014/main" id="{C98B5600-2C77-124E-35DD-AE63B55D03FC}"/>
              </a:ext>
            </a:extLst>
          </p:cNvPr>
          <p:cNvSpPr/>
          <p:nvPr/>
        </p:nvSpPr>
        <p:spPr>
          <a:xfrm>
            <a:off x="1700747" y="3150663"/>
            <a:ext cx="752928" cy="705870"/>
          </a:xfrm>
          <a:custGeom>
            <a:avLst/>
            <a:gdLst>
              <a:gd name="connsiteX0" fmla="*/ 2377343 w 4724402"/>
              <a:gd name="connsiteY0" fmla="*/ 215056 h 4429124"/>
              <a:gd name="connsiteX1" fmla="*/ 2515945 w 4724402"/>
              <a:gd name="connsiteY1" fmla="*/ 262310 h 4429124"/>
              <a:gd name="connsiteX2" fmla="*/ 3444624 w 4724402"/>
              <a:gd name="connsiteY2" fmla="*/ 905248 h 4429124"/>
              <a:gd name="connsiteX3" fmla="*/ 3440988 w 4724402"/>
              <a:gd name="connsiteY3" fmla="*/ 906938 h 4429124"/>
              <a:gd name="connsiteX4" fmla="*/ 3468726 w 4724402"/>
              <a:gd name="connsiteY4" fmla="*/ 923720 h 4429124"/>
              <a:gd name="connsiteX5" fmla="*/ 3571877 w 4724402"/>
              <a:gd name="connsiteY5" fmla="*/ 1143000 h 4429124"/>
              <a:gd name="connsiteX6" fmla="*/ 3571877 w 4724402"/>
              <a:gd name="connsiteY6" fmla="*/ 1714500 h 4429124"/>
              <a:gd name="connsiteX7" fmla="*/ 4438652 w 4724402"/>
              <a:gd name="connsiteY7" fmla="*/ 1714500 h 4429124"/>
              <a:gd name="connsiteX8" fmla="*/ 4724402 w 4724402"/>
              <a:gd name="connsiteY8" fmla="*/ 2000252 h 4429124"/>
              <a:gd name="connsiteX9" fmla="*/ 4438652 w 4724402"/>
              <a:gd name="connsiteY9" fmla="*/ 2286000 h 4429124"/>
              <a:gd name="connsiteX10" fmla="*/ 3286127 w 4724402"/>
              <a:gd name="connsiteY10" fmla="*/ 2286000 h 4429124"/>
              <a:gd name="connsiteX11" fmla="*/ 3000377 w 4724402"/>
              <a:gd name="connsiteY11" fmla="*/ 2000252 h 4429124"/>
              <a:gd name="connsiteX12" fmla="*/ 3000377 w 4724402"/>
              <a:gd name="connsiteY12" fmla="*/ 1832820 h 4429124"/>
              <a:gd name="connsiteX13" fmla="*/ 2547197 w 4724402"/>
              <a:gd name="connsiteY13" fmla="*/ 2286000 h 4429124"/>
              <a:gd name="connsiteX14" fmla="*/ 3202412 w 4724402"/>
              <a:gd name="connsiteY14" fmla="*/ 2941216 h 4429124"/>
              <a:gd name="connsiteX15" fmla="*/ 3202412 w 4724402"/>
              <a:gd name="connsiteY15" fmla="*/ 3345284 h 4429124"/>
              <a:gd name="connsiteX16" fmla="*/ 2202287 w 4724402"/>
              <a:gd name="connsiteY16" fmla="*/ 4345410 h 4429124"/>
              <a:gd name="connsiteX17" fmla="*/ 1798218 w 4724402"/>
              <a:gd name="connsiteY17" fmla="*/ 4345410 h 4429124"/>
              <a:gd name="connsiteX18" fmla="*/ 1798218 w 4724402"/>
              <a:gd name="connsiteY18" fmla="*/ 3941340 h 4429124"/>
              <a:gd name="connsiteX19" fmla="*/ 2596308 w 4724402"/>
              <a:gd name="connsiteY19" fmla="*/ 3143252 h 4429124"/>
              <a:gd name="connsiteX20" fmla="*/ 2143127 w 4724402"/>
              <a:gd name="connsiteY20" fmla="*/ 2690070 h 4429124"/>
              <a:gd name="connsiteX21" fmla="*/ 487787 w 4724402"/>
              <a:gd name="connsiteY21" fmla="*/ 4345412 h 4429124"/>
              <a:gd name="connsiteX22" fmla="*/ 83718 w 4724402"/>
              <a:gd name="connsiteY22" fmla="*/ 4345412 h 4429124"/>
              <a:gd name="connsiteX23" fmla="*/ 83718 w 4724402"/>
              <a:gd name="connsiteY23" fmla="*/ 3941340 h 4429124"/>
              <a:gd name="connsiteX24" fmla="*/ 1941093 w 4724402"/>
              <a:gd name="connsiteY24" fmla="*/ 2083966 h 4429124"/>
              <a:gd name="connsiteX25" fmla="*/ 2837654 w 4724402"/>
              <a:gd name="connsiteY25" fmla="*/ 1187406 h 4429124"/>
              <a:gd name="connsiteX26" fmla="*/ 2837652 w 4724402"/>
              <a:gd name="connsiteY26" fmla="*/ 1187406 h 4429124"/>
              <a:gd name="connsiteX27" fmla="*/ 2393854 w 4724402"/>
              <a:gd name="connsiteY27" fmla="*/ 867720 h 4429124"/>
              <a:gd name="connsiteX28" fmla="*/ 1773662 w 4724402"/>
              <a:gd name="connsiteY28" fmla="*/ 1487910 h 4429124"/>
              <a:gd name="connsiteX29" fmla="*/ 1369593 w 4724402"/>
              <a:gd name="connsiteY29" fmla="*/ 1487910 h 4429124"/>
              <a:gd name="connsiteX30" fmla="*/ 1369593 w 4724402"/>
              <a:gd name="connsiteY30" fmla="*/ 1083840 h 4429124"/>
              <a:gd name="connsiteX31" fmla="*/ 2155405 w 4724402"/>
              <a:gd name="connsiteY31" fmla="*/ 298028 h 4429124"/>
              <a:gd name="connsiteX32" fmla="*/ 2377343 w 4724402"/>
              <a:gd name="connsiteY32" fmla="*/ 215056 h 4429124"/>
              <a:gd name="connsiteX33" fmla="*/ 4000503 w 4724402"/>
              <a:gd name="connsiteY33" fmla="*/ 0 h 4429124"/>
              <a:gd name="connsiteX34" fmla="*/ 4429128 w 4724402"/>
              <a:gd name="connsiteY34" fmla="*/ 428626 h 4429124"/>
              <a:gd name="connsiteX35" fmla="*/ 4000503 w 4724402"/>
              <a:gd name="connsiteY35" fmla="*/ 857252 h 4429124"/>
              <a:gd name="connsiteX36" fmla="*/ 3571878 w 4724402"/>
              <a:gd name="connsiteY36" fmla="*/ 428626 h 4429124"/>
              <a:gd name="connsiteX37" fmla="*/ 4000503 w 4724402"/>
              <a:gd name="connsiteY37" fmla="*/ 0 h 442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724402" h="4429124">
                <a:moveTo>
                  <a:pt x="2377343" y="215056"/>
                </a:moveTo>
                <a:cubicBezTo>
                  <a:pt x="2425545" y="218412"/>
                  <a:pt x="2473354" y="234002"/>
                  <a:pt x="2515945" y="262310"/>
                </a:cubicBezTo>
                <a:lnTo>
                  <a:pt x="3444624" y="905248"/>
                </a:lnTo>
                <a:lnTo>
                  <a:pt x="3440988" y="906938"/>
                </a:lnTo>
                <a:lnTo>
                  <a:pt x="3468726" y="923720"/>
                </a:lnTo>
                <a:cubicBezTo>
                  <a:pt x="3533655" y="977888"/>
                  <a:pt x="3571877" y="1058754"/>
                  <a:pt x="3571877" y="1143000"/>
                </a:cubicBezTo>
                <a:lnTo>
                  <a:pt x="3571877" y="1714500"/>
                </a:lnTo>
                <a:lnTo>
                  <a:pt x="4438652" y="1714500"/>
                </a:lnTo>
                <a:cubicBezTo>
                  <a:pt x="4596454" y="1714500"/>
                  <a:pt x="4724402" y="1842450"/>
                  <a:pt x="4724402" y="2000252"/>
                </a:cubicBezTo>
                <a:cubicBezTo>
                  <a:pt x="4724402" y="2158052"/>
                  <a:pt x="4596454" y="2286000"/>
                  <a:pt x="4438652" y="2286000"/>
                </a:cubicBezTo>
                <a:lnTo>
                  <a:pt x="3286127" y="2286000"/>
                </a:lnTo>
                <a:cubicBezTo>
                  <a:pt x="3128327" y="2286000"/>
                  <a:pt x="3000377" y="2158052"/>
                  <a:pt x="3000377" y="2000252"/>
                </a:cubicBezTo>
                <a:lnTo>
                  <a:pt x="3000377" y="1832820"/>
                </a:lnTo>
                <a:lnTo>
                  <a:pt x="2547197" y="2286000"/>
                </a:lnTo>
                <a:lnTo>
                  <a:pt x="3202412" y="2941216"/>
                </a:lnTo>
                <a:cubicBezTo>
                  <a:pt x="3314036" y="3052840"/>
                  <a:pt x="3314036" y="3233662"/>
                  <a:pt x="3202412" y="3345284"/>
                </a:cubicBezTo>
                <a:lnTo>
                  <a:pt x="2202287" y="4345410"/>
                </a:lnTo>
                <a:cubicBezTo>
                  <a:pt x="2090664" y="4457034"/>
                  <a:pt x="1909832" y="4457024"/>
                  <a:pt x="1798218" y="4345410"/>
                </a:cubicBezTo>
                <a:cubicBezTo>
                  <a:pt x="1686594" y="4233788"/>
                  <a:pt x="1686594" y="4052964"/>
                  <a:pt x="1798218" y="3941340"/>
                </a:cubicBezTo>
                <a:lnTo>
                  <a:pt x="2596308" y="3143252"/>
                </a:lnTo>
                <a:lnTo>
                  <a:pt x="2143127" y="2690070"/>
                </a:lnTo>
                <a:lnTo>
                  <a:pt x="487787" y="4345412"/>
                </a:lnTo>
                <a:cubicBezTo>
                  <a:pt x="376164" y="4457034"/>
                  <a:pt x="195332" y="4457024"/>
                  <a:pt x="83718" y="4345412"/>
                </a:cubicBezTo>
                <a:cubicBezTo>
                  <a:pt x="-27906" y="4233788"/>
                  <a:pt x="-27906" y="4052964"/>
                  <a:pt x="83718" y="3941340"/>
                </a:cubicBezTo>
                <a:lnTo>
                  <a:pt x="1941093" y="2083966"/>
                </a:lnTo>
                <a:lnTo>
                  <a:pt x="2837654" y="1187406"/>
                </a:lnTo>
                <a:lnTo>
                  <a:pt x="2837652" y="1187406"/>
                </a:lnTo>
                <a:lnTo>
                  <a:pt x="2393854" y="867720"/>
                </a:lnTo>
                <a:lnTo>
                  <a:pt x="1773662" y="1487910"/>
                </a:lnTo>
                <a:cubicBezTo>
                  <a:pt x="1662039" y="1599534"/>
                  <a:pt x="1481216" y="1599534"/>
                  <a:pt x="1369593" y="1487910"/>
                </a:cubicBezTo>
                <a:cubicBezTo>
                  <a:pt x="1257969" y="1376288"/>
                  <a:pt x="1257969" y="1195464"/>
                  <a:pt x="1369593" y="1083840"/>
                </a:cubicBezTo>
                <a:lnTo>
                  <a:pt x="2155405" y="298028"/>
                </a:lnTo>
                <a:cubicBezTo>
                  <a:pt x="2215579" y="237860"/>
                  <a:pt x="2297006" y="209464"/>
                  <a:pt x="2377343" y="215056"/>
                </a:cubicBezTo>
                <a:close/>
                <a:moveTo>
                  <a:pt x="4000503" y="0"/>
                </a:moveTo>
                <a:cubicBezTo>
                  <a:pt x="4237226" y="0"/>
                  <a:pt x="4429128" y="191904"/>
                  <a:pt x="4429128" y="428626"/>
                </a:cubicBezTo>
                <a:cubicBezTo>
                  <a:pt x="4429128" y="665348"/>
                  <a:pt x="4237226" y="857252"/>
                  <a:pt x="4000503" y="857252"/>
                </a:cubicBezTo>
                <a:cubicBezTo>
                  <a:pt x="3763780" y="857252"/>
                  <a:pt x="3571878" y="665348"/>
                  <a:pt x="3571878" y="428626"/>
                </a:cubicBezTo>
                <a:cubicBezTo>
                  <a:pt x="3571878" y="191904"/>
                  <a:pt x="3763780" y="0"/>
                  <a:pt x="4000503" y="0"/>
                </a:cubicBezTo>
                <a:close/>
              </a:path>
            </a:pathLst>
          </a:custGeom>
          <a:solidFill>
            <a:schemeClr val="tx2"/>
          </a:solidFill>
          <a:ln w="9525" cap="flat">
            <a:noFill/>
            <a:prstDash val="solid"/>
            <a:miter/>
          </a:ln>
        </p:spPr>
        <p:txBody>
          <a:bodyPr rtlCol="0" anchor="ctr"/>
          <a:lstStyle/>
          <a:p>
            <a:endParaRPr lang="en-US" sz="1400"/>
          </a:p>
        </p:txBody>
      </p:sp>
    </p:spTree>
    <p:custDataLst>
      <p:tags r:id="rId1"/>
    </p:custDataLst>
    <p:extLst>
      <p:ext uri="{BB962C8B-B14F-4D97-AF65-F5344CB8AC3E}">
        <p14:creationId xmlns:p14="http://schemas.microsoft.com/office/powerpoint/2010/main" val="3540823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500" fill="hold"/>
                                        <p:tgtEl>
                                          <p:spTgt spid="37"/>
                                        </p:tgtEl>
                                        <p:attrNameLst>
                                          <p:attrName>ppt_w</p:attrName>
                                        </p:attrNameLst>
                                      </p:cBhvr>
                                      <p:tavLst>
                                        <p:tav tm="0">
                                          <p:val>
                                            <p:fltVal val="0"/>
                                          </p:val>
                                        </p:tav>
                                        <p:tav tm="100000">
                                          <p:val>
                                            <p:strVal val="#ppt_w"/>
                                          </p:val>
                                        </p:tav>
                                      </p:tavLst>
                                    </p:anim>
                                    <p:anim calcmode="lin" valueType="num">
                                      <p:cBhvr>
                                        <p:cTn id="13" dur="500" fill="hold"/>
                                        <p:tgtEl>
                                          <p:spTgt spid="37"/>
                                        </p:tgtEl>
                                        <p:attrNameLst>
                                          <p:attrName>ppt_h</p:attrName>
                                        </p:attrNameLst>
                                      </p:cBhvr>
                                      <p:tavLst>
                                        <p:tav tm="0">
                                          <p:val>
                                            <p:fltVal val="0"/>
                                          </p:val>
                                        </p:tav>
                                        <p:tav tm="100000">
                                          <p:val>
                                            <p:strVal val="#ppt_h"/>
                                          </p:val>
                                        </p:tav>
                                      </p:tavLst>
                                    </p:anim>
                                    <p:animEffect transition="in" filter="fade">
                                      <p:cBhvr>
                                        <p:cTn id="14" dur="500"/>
                                        <p:tgtEl>
                                          <p:spTgt spid="37"/>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p:tgtEl>
                                          <p:spTgt spid="42"/>
                                        </p:tgtEl>
                                        <p:attrNameLst>
                                          <p:attrName>ppt_x</p:attrName>
                                        </p:attrNameLst>
                                      </p:cBhvr>
                                      <p:tavLst>
                                        <p:tav tm="0">
                                          <p:val>
                                            <p:strVal val="#ppt_x-#ppt_w*1.125000"/>
                                          </p:val>
                                        </p:tav>
                                        <p:tav tm="100000">
                                          <p:val>
                                            <p:strVal val="#ppt_x"/>
                                          </p:val>
                                        </p:tav>
                                      </p:tavLst>
                                    </p:anim>
                                    <p:animEffect transition="in" filter="wipe(right)">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par>
                                <p:cTn id="31" presetID="0" presetClass="path" presetSubtype="0" accel="50000" decel="50000" fill="hold" grpId="1" nodeType="withEffect">
                                  <p:stCondLst>
                                    <p:cond delay="0"/>
                                  </p:stCondLst>
                                  <p:childTnLst>
                                    <p:animMotion origin="layout" path="M -2.5E-6 3.7037E-7 L 0.28334 -0.00486 " pathEditMode="relative" rAng="0" ptsTypes="AA">
                                      <p:cBhvr>
                                        <p:cTn id="32" dur="2000" fill="hold"/>
                                        <p:tgtEl>
                                          <p:spTgt spid="42"/>
                                        </p:tgtEl>
                                        <p:attrNameLst>
                                          <p:attrName>ppt_x</p:attrName>
                                          <p:attrName>ppt_y</p:attrName>
                                        </p:attrNameLst>
                                      </p:cBhvr>
                                      <p:rCtr x="14167" y="-255"/>
                                    </p:animMotion>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500" fill="hold"/>
                                        <p:tgtEl>
                                          <p:spTgt spid="39"/>
                                        </p:tgtEl>
                                        <p:attrNameLst>
                                          <p:attrName>ppt_w</p:attrName>
                                        </p:attrNameLst>
                                      </p:cBhvr>
                                      <p:tavLst>
                                        <p:tav tm="0">
                                          <p:val>
                                            <p:fltVal val="0"/>
                                          </p:val>
                                        </p:tav>
                                        <p:tav tm="100000">
                                          <p:val>
                                            <p:strVal val="#ppt_w"/>
                                          </p:val>
                                        </p:tav>
                                      </p:tavLst>
                                    </p:anim>
                                    <p:anim calcmode="lin" valueType="num">
                                      <p:cBhvr>
                                        <p:cTn id="38" dur="500" fill="hold"/>
                                        <p:tgtEl>
                                          <p:spTgt spid="39"/>
                                        </p:tgtEl>
                                        <p:attrNameLst>
                                          <p:attrName>ppt_h</p:attrName>
                                        </p:attrNameLst>
                                      </p:cBhvr>
                                      <p:tavLst>
                                        <p:tav tm="0">
                                          <p:val>
                                            <p:fltVal val="0"/>
                                          </p:val>
                                        </p:tav>
                                        <p:tav tm="100000">
                                          <p:val>
                                            <p:strVal val="#ppt_h"/>
                                          </p:val>
                                        </p:tav>
                                      </p:tavLst>
                                    </p:anim>
                                    <p:animEffect transition="in" filter="fade">
                                      <p:cBhvr>
                                        <p:cTn id="39" dur="500"/>
                                        <p:tgtEl>
                                          <p:spTgt spid="3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0" presetClass="path" presetSubtype="0" accel="50000" decel="50000" fill="hold" grpId="2" nodeType="withEffect">
                                  <p:stCondLst>
                                    <p:cond delay="0"/>
                                  </p:stCondLst>
                                  <p:childTnLst>
                                    <p:animMotion origin="layout" path="M -2.5E-6 3.7037E-7 L 0.57214 -0.00718 " pathEditMode="relative" rAng="0" ptsTypes="AA">
                                      <p:cBhvr>
                                        <p:cTn id="46" dur="2000" fill="hold"/>
                                        <p:tgtEl>
                                          <p:spTgt spid="42"/>
                                        </p:tgtEl>
                                        <p:attrNameLst>
                                          <p:attrName>ppt_x</p:attrName>
                                          <p:attrName>ppt_y</p:attrName>
                                        </p:attrNameLst>
                                      </p:cBhvr>
                                      <p:rCtr x="28607" y="-370"/>
                                    </p:animMotion>
                                  </p:childTnLst>
                                </p:cTn>
                              </p:par>
                            </p:childTnLst>
                          </p:cTn>
                        </p:par>
                      </p:childTnLst>
                    </p:cTn>
                  </p:par>
                  <p:par>
                    <p:cTn id="47" fill="hold">
                      <p:stCondLst>
                        <p:cond delay="indefinite"/>
                      </p:stCondLst>
                      <p:childTnLst>
                        <p:par>
                          <p:cTn id="48" fill="hold">
                            <p:stCondLst>
                              <p:cond delay="0"/>
                            </p:stCondLst>
                            <p:childTnLst>
                              <p:par>
                                <p:cTn id="49" presetID="6" presetClass="emph" presetSubtype="0" fill="hold" nodeType="clickEffect">
                                  <p:stCondLst>
                                    <p:cond delay="0"/>
                                  </p:stCondLst>
                                  <p:childTnLst>
                                    <p:animScale>
                                      <p:cBhvr>
                                        <p:cTn id="50" dur="2000" fill="hold"/>
                                        <p:tgtEl>
                                          <p:spTgt spid="17"/>
                                        </p:tgtEl>
                                      </p:cBhvr>
                                      <p:by x="150000" y="150000"/>
                                    </p:animScale>
                                  </p:childTnLst>
                                </p:cTn>
                              </p:par>
                              <p:par>
                                <p:cTn id="51" presetID="22" presetClass="entr" presetSubtype="8"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750"/>
                                        <p:tgtEl>
                                          <p:spTgt spid="14"/>
                                        </p:tgtEl>
                                      </p:cBhvr>
                                    </p:animEffect>
                                  </p:childTnLst>
                                </p:cTn>
                              </p:par>
                            </p:childTnLst>
                          </p:cTn>
                        </p:par>
                        <p:par>
                          <p:cTn id="54" fill="hold">
                            <p:stCondLst>
                              <p:cond delay="2000"/>
                            </p:stCondLst>
                            <p:childTnLst>
                              <p:par>
                                <p:cTn id="55" presetID="9" presetClass="emph" presetSubtype="0" nodeType="afterEffect">
                                  <p:stCondLst>
                                    <p:cond delay="0"/>
                                  </p:stCondLst>
                                  <p:childTnLst>
                                    <p:set>
                                      <p:cBhvr>
                                        <p:cTn id="56" dur="indefinite"/>
                                        <p:tgtEl>
                                          <p:spTgt spid="17"/>
                                        </p:tgtEl>
                                        <p:attrNameLst>
                                          <p:attrName>style.opacity</p:attrName>
                                        </p:attrNameLst>
                                      </p:cBhvr>
                                      <p:to>
                                        <p:strVal val="0.5"/>
                                      </p:to>
                                    </p:set>
                                    <p:animEffect filter="image" prLst="opacity: 0.5">
                                      <p:cBhvr rctx="IE">
                                        <p:cTn id="57" dur="indefinite"/>
                                        <p:tgtEl>
                                          <p:spTgt spid="17"/>
                                        </p:tgtEl>
                                      </p:cBhvr>
                                    </p:animEffect>
                                  </p:childTnLst>
                                </p:cTn>
                              </p:par>
                              <p:par>
                                <p:cTn id="58" presetID="6" presetClass="emph" presetSubtype="0" fill="hold" nodeType="withEffect">
                                  <p:stCondLst>
                                    <p:cond delay="0"/>
                                  </p:stCondLst>
                                  <p:childTnLst>
                                    <p:animScale>
                                      <p:cBhvr>
                                        <p:cTn id="59" dur="2000" fill="hold"/>
                                        <p:tgtEl>
                                          <p:spTgt spid="15"/>
                                        </p:tgtEl>
                                      </p:cBhvr>
                                      <p:by x="150000" y="150000"/>
                                    </p:animScale>
                                  </p:childTnLst>
                                </p:cTn>
                              </p:par>
                              <p:par>
                                <p:cTn id="60" presetID="6" presetClass="emph" presetSubtype="0" fill="hold" nodeType="withEffect">
                                  <p:stCondLst>
                                    <p:cond delay="0"/>
                                  </p:stCondLst>
                                  <p:childTnLst>
                                    <p:animScale>
                                      <p:cBhvr>
                                        <p:cTn id="61" dur="2000" fill="hold"/>
                                        <p:tgtEl>
                                          <p:spTgt spid="17"/>
                                        </p:tgtEl>
                                      </p:cBhvr>
                                      <p:by x="50000" y="50000"/>
                                    </p:animScale>
                                  </p:childTnLst>
                                </p:cTn>
                              </p:par>
                            </p:childTnLst>
                          </p:cTn>
                        </p:par>
                      </p:childTnLst>
                    </p:cTn>
                  </p:par>
                  <p:par>
                    <p:cTn id="62" fill="hold">
                      <p:stCondLst>
                        <p:cond delay="indefinite"/>
                      </p:stCondLst>
                      <p:childTnLst>
                        <p:par>
                          <p:cTn id="63" fill="hold">
                            <p:stCondLst>
                              <p:cond delay="0"/>
                            </p:stCondLst>
                            <p:childTnLst>
                              <p:par>
                                <p:cTn id="64" presetID="37"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anim calcmode="lin" valueType="num">
                                      <p:cBhvr>
                                        <p:cTn id="67" dur="1000" fill="hold"/>
                                        <p:tgtEl>
                                          <p:spTgt spid="20"/>
                                        </p:tgtEl>
                                        <p:attrNameLst>
                                          <p:attrName>ppt_x</p:attrName>
                                        </p:attrNameLst>
                                      </p:cBhvr>
                                      <p:tavLst>
                                        <p:tav tm="0">
                                          <p:val>
                                            <p:strVal val="#ppt_x"/>
                                          </p:val>
                                        </p:tav>
                                        <p:tav tm="100000">
                                          <p:val>
                                            <p:strVal val="#ppt_x"/>
                                          </p:val>
                                        </p:tav>
                                      </p:tavLst>
                                    </p:anim>
                                    <p:anim calcmode="lin" valueType="num">
                                      <p:cBhvr>
                                        <p:cTn id="68" dur="900" decel="100000" fill="hold"/>
                                        <p:tgtEl>
                                          <p:spTgt spid="20"/>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6" grpId="0" animBg="1"/>
      <p:bldP spid="37" grpId="0"/>
      <p:bldP spid="38" grpId="0" animBg="1"/>
      <p:bldP spid="39" grpId="0" animBg="1"/>
      <p:bldP spid="40" grpId="0"/>
      <p:bldP spid="41" grpId="0"/>
      <p:bldP spid="42" grpId="0" animBg="1"/>
      <p:bldP spid="42" grpId="1" animBg="1"/>
      <p:bldP spid="42" grpId="2"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a:spLocks noGrp="1" noRot="1" noMove="1" noResize="1" noEditPoints="1" noAdjustHandles="1" noChangeArrowheads="1" noChangeShapeType="1"/>
          </p:cNvSpPr>
          <p:nvPr/>
        </p:nvSpPr>
        <p:spPr>
          <a:xfrm>
            <a:off x="860040" y="886741"/>
            <a:ext cx="9518399" cy="474405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179269" y="224807"/>
            <a:ext cx="11013056" cy="552660"/>
          </a:xfrm>
        </p:spPr>
        <p:txBody>
          <a:bodyPr/>
          <a:lstStyle/>
          <a:p>
            <a:r>
              <a:rPr lang="en-US">
                <a:latin typeface="Oswald" pitchFamily="2" charset="77"/>
              </a:rPr>
              <a:t>World of </a:t>
            </a:r>
            <a:r>
              <a:rPr lang="en-US">
                <a:solidFill>
                  <a:schemeClr val="accent4"/>
                </a:solidFill>
                <a:latin typeface="Oswald" pitchFamily="2" charset="77"/>
              </a:rPr>
              <a:t>Plugins</a:t>
            </a:r>
            <a:r>
              <a:rPr lang="en-US">
                <a:latin typeface="Oswald" pitchFamily="2" charset="77"/>
              </a:rPr>
              <a:t>  </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26</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816286" y="157849"/>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373" y="2324258"/>
            <a:ext cx="1941870" cy="1941870"/>
          </a:xfrm>
          <a:prstGeom prst="rect">
            <a:avLst/>
          </a:prstGeom>
          <a:effectLst>
            <a:softEdge rad="241287"/>
          </a:effectLst>
        </p:spPr>
      </p:pic>
      <p:sp>
        <p:nvSpPr>
          <p:cNvPr id="2" name="Rounded Rectangle 1">
            <a:extLst>
              <a:ext uri="{FF2B5EF4-FFF2-40B4-BE49-F238E27FC236}">
                <a16:creationId xmlns:a16="http://schemas.microsoft.com/office/drawing/2014/main" id="{837C483E-BAD8-5AC9-59B3-44D51AE41B28}"/>
              </a:ext>
            </a:extLst>
          </p:cNvPr>
          <p:cNvSpPr/>
          <p:nvPr/>
        </p:nvSpPr>
        <p:spPr>
          <a:xfrm>
            <a:off x="4230283" y="1284210"/>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Box 3">
            <a:extLst>
              <a:ext uri="{FF2B5EF4-FFF2-40B4-BE49-F238E27FC236}">
                <a16:creationId xmlns:a16="http://schemas.microsoft.com/office/drawing/2014/main" id="{22189A9A-3E8A-58AB-95CF-9DC8ED8D0431}"/>
              </a:ext>
            </a:extLst>
          </p:cNvPr>
          <p:cNvSpPr txBox="1"/>
          <p:nvPr/>
        </p:nvSpPr>
        <p:spPr>
          <a:xfrm>
            <a:off x="4243200" y="1408877"/>
            <a:ext cx="1939673"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DOC AI</a:t>
            </a:r>
          </a:p>
          <a:p>
            <a:pPr algn="ctr">
              <a:lnSpc>
                <a:spcPct val="150000"/>
              </a:lnSpc>
              <a:spcAft>
                <a:spcPts val="1200"/>
              </a:spcAft>
            </a:pPr>
            <a:r>
              <a:rPr lang="en-US" sz="1000">
                <a:solidFill>
                  <a:schemeClr val="accent4"/>
                </a:solidFill>
                <a:latin typeface="Oswald" pitchFamily="2" charset="77"/>
              </a:rPr>
              <a:t>DOCUMENT ANALYTICS PLUGIN ALLOW USER TO UPLOAD AND QUERY THEIR DOCUMENT</a:t>
            </a:r>
          </a:p>
        </p:txBody>
      </p:sp>
      <p:sp>
        <p:nvSpPr>
          <p:cNvPr id="7" name="Rounded Rectangle 6">
            <a:extLst>
              <a:ext uri="{FF2B5EF4-FFF2-40B4-BE49-F238E27FC236}">
                <a16:creationId xmlns:a16="http://schemas.microsoft.com/office/drawing/2014/main" id="{2501AA75-ECEE-A973-2DBA-F0127BCD29C5}"/>
              </a:ext>
            </a:extLst>
          </p:cNvPr>
          <p:cNvSpPr/>
          <p:nvPr/>
        </p:nvSpPr>
        <p:spPr>
          <a:xfrm>
            <a:off x="6297011" y="126039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8" name="TextBox 7">
            <a:extLst>
              <a:ext uri="{FF2B5EF4-FFF2-40B4-BE49-F238E27FC236}">
                <a16:creationId xmlns:a16="http://schemas.microsoft.com/office/drawing/2014/main" id="{C54C2A53-A12C-C73E-26A8-8833BD99918B}"/>
              </a:ext>
            </a:extLst>
          </p:cNvPr>
          <p:cNvSpPr txBox="1"/>
          <p:nvPr/>
        </p:nvSpPr>
        <p:spPr>
          <a:xfrm>
            <a:off x="6347620" y="1353703"/>
            <a:ext cx="1939673"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PROMPT MODIFICATION</a:t>
            </a:r>
          </a:p>
          <a:p>
            <a:pPr algn="ctr">
              <a:lnSpc>
                <a:spcPct val="150000"/>
              </a:lnSpc>
              <a:spcAft>
                <a:spcPts val="1200"/>
              </a:spcAft>
            </a:pPr>
            <a:r>
              <a:rPr lang="en-US" sz="1000">
                <a:solidFill>
                  <a:schemeClr val="accent4"/>
                </a:solidFill>
                <a:latin typeface="Oswald" pitchFamily="2" charset="77"/>
              </a:rPr>
              <a:t>HELP TO WRITE APPROPRIATE PROMPT TO USER</a:t>
            </a:r>
          </a:p>
        </p:txBody>
      </p:sp>
      <p:sp>
        <p:nvSpPr>
          <p:cNvPr id="9" name="Rounded Rectangle 8">
            <a:extLst>
              <a:ext uri="{FF2B5EF4-FFF2-40B4-BE49-F238E27FC236}">
                <a16:creationId xmlns:a16="http://schemas.microsoft.com/office/drawing/2014/main" id="{31AA5187-BAF2-AA99-952E-F87B8B635E64}"/>
              </a:ext>
            </a:extLst>
          </p:cNvPr>
          <p:cNvSpPr/>
          <p:nvPr/>
        </p:nvSpPr>
        <p:spPr>
          <a:xfrm>
            <a:off x="4189732" y="3237133"/>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0" name="TextBox 9">
            <a:extLst>
              <a:ext uri="{FF2B5EF4-FFF2-40B4-BE49-F238E27FC236}">
                <a16:creationId xmlns:a16="http://schemas.microsoft.com/office/drawing/2014/main" id="{E3BCE1F4-1EF8-41EB-95A6-7FD6FBE2ABB6}"/>
              </a:ext>
            </a:extLst>
          </p:cNvPr>
          <p:cNvSpPr txBox="1"/>
          <p:nvPr/>
        </p:nvSpPr>
        <p:spPr>
          <a:xfrm>
            <a:off x="4192589" y="3293797"/>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ASSOCIATE BENEFIT</a:t>
            </a:r>
          </a:p>
          <a:p>
            <a:pPr algn="ctr">
              <a:lnSpc>
                <a:spcPct val="150000"/>
              </a:lnSpc>
              <a:spcAft>
                <a:spcPts val="1200"/>
              </a:spcAft>
            </a:pPr>
            <a:r>
              <a:rPr lang="en-US" sz="1000">
                <a:solidFill>
                  <a:schemeClr val="accent4"/>
                </a:solidFill>
                <a:latin typeface="Oswald" pitchFamily="2" charset="77"/>
              </a:rPr>
              <a:t>ENABLE THE NEXT GENERATION BENEFITS SELF-SERVICE FOR ASSOCIATES AND ACCESS INFORMATION IN NATURAL LANGUAGE</a:t>
            </a:r>
          </a:p>
        </p:txBody>
      </p:sp>
      <p:sp>
        <p:nvSpPr>
          <p:cNvPr id="12" name="Rounded Rectangle 11">
            <a:extLst>
              <a:ext uri="{FF2B5EF4-FFF2-40B4-BE49-F238E27FC236}">
                <a16:creationId xmlns:a16="http://schemas.microsoft.com/office/drawing/2014/main" id="{29E56082-B637-D1CB-74D2-A3D83639F2DF}"/>
              </a:ext>
            </a:extLst>
          </p:cNvPr>
          <p:cNvSpPr/>
          <p:nvPr/>
        </p:nvSpPr>
        <p:spPr>
          <a:xfrm>
            <a:off x="6297011" y="317265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3" name="TextBox 12">
            <a:extLst>
              <a:ext uri="{FF2B5EF4-FFF2-40B4-BE49-F238E27FC236}">
                <a16:creationId xmlns:a16="http://schemas.microsoft.com/office/drawing/2014/main" id="{53688ABF-9C97-4BCA-FAE4-3F59DABAAAED}"/>
              </a:ext>
            </a:extLst>
          </p:cNvPr>
          <p:cNvSpPr txBox="1"/>
          <p:nvPr/>
        </p:nvSpPr>
        <p:spPr>
          <a:xfrm>
            <a:off x="6195790" y="3323071"/>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POLICY GUIDE</a:t>
            </a:r>
          </a:p>
          <a:p>
            <a:pPr algn="ctr">
              <a:lnSpc>
                <a:spcPct val="150000"/>
              </a:lnSpc>
              <a:spcAft>
                <a:spcPts val="1200"/>
              </a:spcAft>
            </a:pPr>
            <a:r>
              <a:rPr lang="en-US" sz="1000">
                <a:solidFill>
                  <a:schemeClr val="accent4"/>
                </a:solidFill>
                <a:latin typeface="Oswald" pitchFamily="2" charset="77"/>
              </a:rPr>
              <a:t>BASED ON POLICY RELETED QUESTIONS PROVIDE CLEAR AND CONCISE ANSWERS</a:t>
            </a:r>
          </a:p>
        </p:txBody>
      </p:sp>
      <p:sp>
        <p:nvSpPr>
          <p:cNvPr id="14" name="Rounded Rectangle 13">
            <a:extLst>
              <a:ext uri="{FF2B5EF4-FFF2-40B4-BE49-F238E27FC236}">
                <a16:creationId xmlns:a16="http://schemas.microsoft.com/office/drawing/2014/main" id="{CF60EF6C-73AF-D129-C0ED-D473C5D9761A}"/>
              </a:ext>
            </a:extLst>
          </p:cNvPr>
          <p:cNvSpPr/>
          <p:nvPr/>
        </p:nvSpPr>
        <p:spPr>
          <a:xfrm>
            <a:off x="8344005" y="1277611"/>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5" name="TextBox 14">
            <a:extLst>
              <a:ext uri="{FF2B5EF4-FFF2-40B4-BE49-F238E27FC236}">
                <a16:creationId xmlns:a16="http://schemas.microsoft.com/office/drawing/2014/main" id="{0A92E9A6-40A6-68E4-F6EE-C8468E8AFC44}"/>
              </a:ext>
            </a:extLst>
          </p:cNvPr>
          <p:cNvSpPr txBox="1"/>
          <p:nvPr/>
        </p:nvSpPr>
        <p:spPr>
          <a:xfrm>
            <a:off x="8394615" y="1370915"/>
            <a:ext cx="183845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CONVERSATIONAL TRANSL.N</a:t>
            </a:r>
          </a:p>
          <a:p>
            <a:pPr algn="ctr">
              <a:lnSpc>
                <a:spcPct val="150000"/>
              </a:lnSpc>
              <a:spcAft>
                <a:spcPts val="1200"/>
              </a:spcAft>
            </a:pPr>
            <a:r>
              <a:rPr lang="en-US" sz="1000">
                <a:solidFill>
                  <a:schemeClr val="accent4"/>
                </a:solidFill>
                <a:latin typeface="Oswald" pitchFamily="2" charset="77"/>
              </a:rPr>
              <a:t>Translate spoken words from one language to another in real-time</a:t>
            </a:r>
          </a:p>
        </p:txBody>
      </p:sp>
      <p:sp>
        <p:nvSpPr>
          <p:cNvPr id="16" name="Rounded Rectangle 15">
            <a:extLst>
              <a:ext uri="{FF2B5EF4-FFF2-40B4-BE49-F238E27FC236}">
                <a16:creationId xmlns:a16="http://schemas.microsoft.com/office/drawing/2014/main" id="{93157D99-F3C3-33B9-A35B-58B16513C98F}"/>
              </a:ext>
            </a:extLst>
          </p:cNvPr>
          <p:cNvSpPr/>
          <p:nvPr/>
        </p:nvSpPr>
        <p:spPr>
          <a:xfrm>
            <a:off x="8344005" y="3189866"/>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8" name="TextBox 17">
            <a:extLst>
              <a:ext uri="{FF2B5EF4-FFF2-40B4-BE49-F238E27FC236}">
                <a16:creationId xmlns:a16="http://schemas.microsoft.com/office/drawing/2014/main" id="{6CB3B18D-4BB6-B5B3-1D68-62964F772523}"/>
              </a:ext>
            </a:extLst>
          </p:cNvPr>
          <p:cNvSpPr txBox="1"/>
          <p:nvPr/>
        </p:nvSpPr>
        <p:spPr>
          <a:xfrm>
            <a:off x="8242784" y="3340283"/>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POLICY GUIDE</a:t>
            </a:r>
          </a:p>
          <a:p>
            <a:pPr algn="ctr">
              <a:lnSpc>
                <a:spcPct val="150000"/>
              </a:lnSpc>
              <a:spcAft>
                <a:spcPts val="1200"/>
              </a:spcAft>
            </a:pPr>
            <a:r>
              <a:rPr lang="en-US" sz="1000">
                <a:solidFill>
                  <a:schemeClr val="accent4"/>
                </a:solidFill>
                <a:latin typeface="Oswald" pitchFamily="2" charset="77"/>
              </a:rPr>
              <a:t>BASED ON POLICY RELETED QUESTIONS PROVIDE CLEAR AND CONCISE ANSWERS</a:t>
            </a:r>
          </a:p>
        </p:txBody>
      </p:sp>
    </p:spTree>
    <p:custDataLst>
      <p:tags r:id="rId1"/>
    </p:custDataLst>
    <p:extLst>
      <p:ext uri="{BB962C8B-B14F-4D97-AF65-F5344CB8AC3E}">
        <p14:creationId xmlns:p14="http://schemas.microsoft.com/office/powerpoint/2010/main" val="415974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ppt_x</p:attrName>
                                        </p:attrNameLst>
                                      </p:cBhvr>
                                      <p:tavLst>
                                        <p:tav tm="0">
                                          <p:val>
                                            <p:strVal val="#ppt_x-#ppt_w*1.125000"/>
                                          </p:val>
                                        </p:tav>
                                        <p:tav tm="100000">
                                          <p:val>
                                            <p:strVal val="#ppt_x"/>
                                          </p:val>
                                        </p:tav>
                                      </p:tavLst>
                                    </p:anim>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ppt_x</p:attrName>
                                        </p:attrNameLst>
                                      </p:cBhvr>
                                      <p:tavLst>
                                        <p:tav tm="0">
                                          <p:val>
                                            <p:strVal val="#ppt_x-#ppt_w*1.125000"/>
                                          </p:val>
                                        </p:tav>
                                        <p:tav tm="100000">
                                          <p:val>
                                            <p:strVal val="#ppt_x"/>
                                          </p:val>
                                        </p:tav>
                                      </p:tavLst>
                                    </p:anim>
                                    <p:animEffect transition="in" filter="wipe(right)">
                                      <p:cBhvr>
                                        <p:cTn id="18" dur="500"/>
                                        <p:tgtEl>
                                          <p:spTgt spid="9"/>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tgtEl>
                                          <p:spTgt spid="7"/>
                                        </p:tgtEl>
                                        <p:attrNameLst>
                                          <p:attrName>ppt_x</p:attrName>
                                        </p:attrNameLst>
                                      </p:cBhvr>
                                      <p:tavLst>
                                        <p:tav tm="0">
                                          <p:val>
                                            <p:strVal val="#ppt_x-#ppt_w*1.125000"/>
                                          </p:val>
                                        </p:tav>
                                        <p:tav tm="100000">
                                          <p:val>
                                            <p:strVal val="#ppt_x"/>
                                          </p:val>
                                        </p:tav>
                                      </p:tavLst>
                                    </p:anim>
                                    <p:animEffect transition="in" filter="wipe(right)">
                                      <p:cBhvr>
                                        <p:cTn id="28" dur="500"/>
                                        <p:tgtEl>
                                          <p:spTgt spid="7"/>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ppt_x</p:attrName>
                                        </p:attrNameLst>
                                      </p:cBhvr>
                                      <p:tavLst>
                                        <p:tav tm="0">
                                          <p:val>
                                            <p:strVal val="#ppt_x-#ppt_w*1.125000"/>
                                          </p:val>
                                        </p:tav>
                                        <p:tav tm="100000">
                                          <p:val>
                                            <p:strVal val="#ppt_x"/>
                                          </p:val>
                                        </p:tav>
                                      </p:tavLst>
                                    </p:anim>
                                    <p:animEffect transition="in" filter="wipe(righ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ppt_x</p:attrName>
                                        </p:attrNameLst>
                                      </p:cBhvr>
                                      <p:tavLst>
                                        <p:tav tm="0">
                                          <p:val>
                                            <p:strVal val="#ppt_x-#ppt_w*1.125000"/>
                                          </p:val>
                                        </p:tav>
                                        <p:tav tm="100000">
                                          <p:val>
                                            <p:strVal val="#ppt_x"/>
                                          </p:val>
                                        </p:tav>
                                      </p:tavLst>
                                    </p:anim>
                                    <p:animEffect transition="in" filter="wipe(right)">
                                      <p:cBhvr>
                                        <p:cTn id="38" dur="500"/>
                                        <p:tgtEl>
                                          <p:spTgt spid="12"/>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ppt_x</p:attrName>
                                        </p:attrNameLst>
                                      </p:cBhvr>
                                      <p:tavLst>
                                        <p:tav tm="0">
                                          <p:val>
                                            <p:strVal val="#ppt_x-#ppt_w*1.125000"/>
                                          </p:val>
                                        </p:tav>
                                        <p:tav tm="100000">
                                          <p:val>
                                            <p:strVal val="#ppt_x"/>
                                          </p:val>
                                        </p:tav>
                                      </p:tavLst>
                                    </p:anim>
                                    <p:animEffect transition="in" filter="wipe(righ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p:tgtEl>
                                          <p:spTgt spid="14"/>
                                        </p:tgtEl>
                                        <p:attrNameLst>
                                          <p:attrName>ppt_x</p:attrName>
                                        </p:attrNameLst>
                                      </p:cBhvr>
                                      <p:tavLst>
                                        <p:tav tm="0">
                                          <p:val>
                                            <p:strVal val="#ppt_x-#ppt_w*1.125000"/>
                                          </p:val>
                                        </p:tav>
                                        <p:tav tm="100000">
                                          <p:val>
                                            <p:strVal val="#ppt_x"/>
                                          </p:val>
                                        </p:tav>
                                      </p:tavLst>
                                    </p:anim>
                                    <p:animEffect transition="in" filter="wipe(right)">
                                      <p:cBhvr>
                                        <p:cTn id="48" dur="500"/>
                                        <p:tgtEl>
                                          <p:spTgt spid="14"/>
                                        </p:tgtEl>
                                      </p:cBhvr>
                                    </p:animEffect>
                                  </p:childTnLst>
                                </p:cTn>
                              </p:par>
                              <p:par>
                                <p:cTn id="49" presetID="12" presetClass="entr" presetSubtype="8"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p:tgtEl>
                                          <p:spTgt spid="15"/>
                                        </p:tgtEl>
                                        <p:attrNameLst>
                                          <p:attrName>ppt_x</p:attrName>
                                        </p:attrNameLst>
                                      </p:cBhvr>
                                      <p:tavLst>
                                        <p:tav tm="0">
                                          <p:val>
                                            <p:strVal val="#ppt_x-#ppt_w*1.125000"/>
                                          </p:val>
                                        </p:tav>
                                        <p:tav tm="100000">
                                          <p:val>
                                            <p:strVal val="#ppt_x"/>
                                          </p:val>
                                        </p:tav>
                                      </p:tavLst>
                                    </p:anim>
                                    <p:animEffect transition="in" filter="wipe(righ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p:tgtEl>
                                          <p:spTgt spid="16"/>
                                        </p:tgtEl>
                                        <p:attrNameLst>
                                          <p:attrName>ppt_x</p:attrName>
                                        </p:attrNameLst>
                                      </p:cBhvr>
                                      <p:tavLst>
                                        <p:tav tm="0">
                                          <p:val>
                                            <p:strVal val="#ppt_x-#ppt_w*1.125000"/>
                                          </p:val>
                                        </p:tav>
                                        <p:tav tm="100000">
                                          <p:val>
                                            <p:strVal val="#ppt_x"/>
                                          </p:val>
                                        </p:tav>
                                      </p:tavLst>
                                    </p:anim>
                                    <p:animEffect transition="in" filter="wipe(right)">
                                      <p:cBhvr>
                                        <p:cTn id="58" dur="500"/>
                                        <p:tgtEl>
                                          <p:spTgt spid="16"/>
                                        </p:tgtEl>
                                      </p:cBhvr>
                                    </p:animEffect>
                                  </p:childTnLst>
                                </p:cTn>
                              </p:par>
                              <p:par>
                                <p:cTn id="59" presetID="12" presetClass="entr" presetSubtype="8"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p:tgtEl>
                                          <p:spTgt spid="18"/>
                                        </p:tgtEl>
                                        <p:attrNameLst>
                                          <p:attrName>ppt_x</p:attrName>
                                        </p:attrNameLst>
                                      </p:cBhvr>
                                      <p:tavLst>
                                        <p:tav tm="0">
                                          <p:val>
                                            <p:strVal val="#ppt_x-#ppt_w*1.125000"/>
                                          </p:val>
                                        </p:tav>
                                        <p:tav tm="100000">
                                          <p:val>
                                            <p:strVal val="#ppt_x"/>
                                          </p:val>
                                        </p:tav>
                                      </p:tavLst>
                                    </p:anim>
                                    <p:animEffect transition="in" filter="wipe(right)">
                                      <p:cBhvr>
                                        <p:cTn id="6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7" grpId="0" animBg="1"/>
      <p:bldP spid="8" grpId="0"/>
      <p:bldP spid="9" grpId="0" animBg="1"/>
      <p:bldP spid="10" grpId="0"/>
      <p:bldP spid="12" grpId="0" animBg="1"/>
      <p:bldP spid="13" grpId="0"/>
      <p:bldP spid="14" grpId="0" animBg="1"/>
      <p:bldP spid="15" grpId="0"/>
      <p:bldP spid="16" grpId="0" animBg="1"/>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582469" y="1379718"/>
            <a:ext cx="4588593" cy="413629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9" name="Rounded Rectangle 28">
            <a:extLst>
              <a:ext uri="{FF2B5EF4-FFF2-40B4-BE49-F238E27FC236}">
                <a16:creationId xmlns:a16="http://schemas.microsoft.com/office/drawing/2014/main" id="{8E555A9E-9412-6B70-AB91-9CA2C2BFC8C3}"/>
              </a:ext>
            </a:extLst>
          </p:cNvPr>
          <p:cNvSpPr/>
          <p:nvPr/>
        </p:nvSpPr>
        <p:spPr>
          <a:xfrm>
            <a:off x="942097" y="1884756"/>
            <a:ext cx="3836150" cy="33924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582469" y="327080"/>
            <a:ext cx="11013056" cy="552660"/>
          </a:xfrm>
        </p:spPr>
        <p:txBody>
          <a:bodyPr/>
          <a:lstStyle/>
          <a:p>
            <a:r>
              <a:rPr lang="en-US">
                <a:solidFill>
                  <a:schemeClr val="bg2"/>
                </a:solidFill>
                <a:latin typeface="Oswald" pitchFamily="2" charset="77"/>
              </a:rPr>
              <a:t>Experience</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27</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807553" y="136242"/>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5" name="Picture 14" descr="A person with blue hair&#10;&#10;Description automatically generated">
            <a:extLst>
              <a:ext uri="{FF2B5EF4-FFF2-40B4-BE49-F238E27FC236}">
                <a16:creationId xmlns:a16="http://schemas.microsoft.com/office/drawing/2014/main" id="{89ADB769-BE53-1DD8-1FA3-1171BB3DD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9983" y="1341987"/>
            <a:ext cx="843554" cy="843554"/>
          </a:xfrm>
          <a:prstGeom prst="rect">
            <a:avLst/>
          </a:prstGeom>
          <a:effectLst>
            <a:softEdge rad="300558"/>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078" y="1332096"/>
            <a:ext cx="947513" cy="947513"/>
          </a:xfrm>
          <a:prstGeom prst="rect">
            <a:avLst/>
          </a:prstGeom>
          <a:effectLst>
            <a:softEdge rad="277941"/>
          </a:effectLst>
        </p:spPr>
      </p:pic>
      <p:pic>
        <p:nvPicPr>
          <p:cNvPr id="8" name="Picture 7" descr="A silver and purple metal sculpture&#10;&#10;Description automatically generated with medium confidence">
            <a:extLst>
              <a:ext uri="{FF2B5EF4-FFF2-40B4-BE49-F238E27FC236}">
                <a16:creationId xmlns:a16="http://schemas.microsoft.com/office/drawing/2014/main" id="{F008DE57-0148-95AF-3F0F-8B6CA58D01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0231" y="2444722"/>
            <a:ext cx="1505861" cy="1505861"/>
          </a:xfrm>
          <a:prstGeom prst="rect">
            <a:avLst/>
          </a:prstGeom>
          <a:effectLst>
            <a:reflection stA="46376" endPos="65000" dist="50800" dir="5400000" sy="-100000" algn="bl" rotWithShape="0"/>
            <a:softEdge rad="438230"/>
          </a:effectLst>
        </p:spPr>
      </p:pic>
      <p:sp>
        <p:nvSpPr>
          <p:cNvPr id="9" name="TextBox 8">
            <a:extLst>
              <a:ext uri="{FF2B5EF4-FFF2-40B4-BE49-F238E27FC236}">
                <a16:creationId xmlns:a16="http://schemas.microsoft.com/office/drawing/2014/main" id="{61C8A5F7-F019-7C23-7741-4623297D184B}"/>
              </a:ext>
            </a:extLst>
          </p:cNvPr>
          <p:cNvSpPr txBox="1"/>
          <p:nvPr/>
        </p:nvSpPr>
        <p:spPr>
          <a:xfrm>
            <a:off x="768998" y="2002936"/>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Experience</a:t>
            </a:r>
            <a:endParaRPr lang="en-US" sz="2000" b="1" spc="0">
              <a:solidFill>
                <a:schemeClr val="bg1"/>
              </a:solidFill>
              <a:latin typeface="Bogle" panose="020B0503020203060203" pitchFamily="34" charset="77"/>
            </a:endParaRPr>
          </a:p>
        </p:txBody>
      </p:sp>
      <p:cxnSp>
        <p:nvCxnSpPr>
          <p:cNvPr id="10" name="Straight Connector 9">
            <a:extLst>
              <a:ext uri="{FF2B5EF4-FFF2-40B4-BE49-F238E27FC236}">
                <a16:creationId xmlns:a16="http://schemas.microsoft.com/office/drawing/2014/main" id="{E39E6E01-7967-E08B-57F4-093DF215C2AA}"/>
              </a:ext>
            </a:extLst>
          </p:cNvPr>
          <p:cNvCxnSpPr>
            <a:cxnSpLocks/>
          </p:cNvCxnSpPr>
          <p:nvPr/>
        </p:nvCxnSpPr>
        <p:spPr>
          <a:xfrm>
            <a:off x="2050214" y="252247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BA069DB-56A6-71EE-4F0D-AF31139168E9}"/>
              </a:ext>
            </a:extLst>
          </p:cNvPr>
          <p:cNvSpPr txBox="1"/>
          <p:nvPr/>
        </p:nvSpPr>
        <p:spPr>
          <a:xfrm>
            <a:off x="1109117" y="3750312"/>
            <a:ext cx="3334764" cy="977191"/>
          </a:xfrm>
          <a:prstGeom prst="rect">
            <a:avLst/>
          </a:prstGeom>
          <a:noFill/>
        </p:spPr>
        <p:txBody>
          <a:bodyPr wrap="square" rtlCol="0">
            <a:spAutoFit/>
          </a:bodyPr>
          <a:lstStyle/>
          <a:p>
            <a:pPr algn="ctr">
              <a:lnSpc>
                <a:spcPct val="150000"/>
              </a:lnSpc>
              <a:spcAft>
                <a:spcPts val="1200"/>
              </a:spcAft>
            </a:pPr>
            <a:r>
              <a:rPr lang="en-US" sz="2000">
                <a:solidFill>
                  <a:schemeClr val="accent4"/>
                </a:solidFill>
                <a:latin typeface="Oswald" pitchFamily="2" charset="77"/>
              </a:rPr>
              <a:t>Curated Flow designated to solve specific user problem</a:t>
            </a:r>
          </a:p>
        </p:txBody>
      </p:sp>
      <p:cxnSp>
        <p:nvCxnSpPr>
          <p:cNvPr id="14" name="Elbow Connector 13">
            <a:extLst>
              <a:ext uri="{FF2B5EF4-FFF2-40B4-BE49-F238E27FC236}">
                <a16:creationId xmlns:a16="http://schemas.microsoft.com/office/drawing/2014/main" id="{4EE959FD-4656-6D26-6C14-40FD8C6EC20B}"/>
              </a:ext>
            </a:extLst>
          </p:cNvPr>
          <p:cNvCxnSpPr>
            <a:cxnSpLocks/>
            <a:stCxn id="17" idx="2"/>
            <a:endCxn id="8" idx="1"/>
          </p:cNvCxnSpPr>
          <p:nvPr/>
        </p:nvCxnSpPr>
        <p:spPr>
          <a:xfrm rot="16200000" flipH="1">
            <a:off x="1192511" y="2349933"/>
            <a:ext cx="918044" cy="7773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8F67A9F9-7E33-7E2F-5A5A-92CA1B1D8EA1}"/>
              </a:ext>
            </a:extLst>
          </p:cNvPr>
          <p:cNvCxnSpPr>
            <a:cxnSpLocks/>
            <a:stCxn id="15" idx="2"/>
            <a:endCxn id="8" idx="3"/>
          </p:cNvCxnSpPr>
          <p:nvPr/>
        </p:nvCxnSpPr>
        <p:spPr>
          <a:xfrm rot="5400000">
            <a:off x="3352870" y="2378763"/>
            <a:ext cx="1012112" cy="6256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a:extLst>
              <a:ext uri="{FF2B5EF4-FFF2-40B4-BE49-F238E27FC236}">
                <a16:creationId xmlns:a16="http://schemas.microsoft.com/office/drawing/2014/main" id="{B6662CAB-B310-2CA3-3DD8-2812B49F81DF}"/>
              </a:ext>
            </a:extLst>
          </p:cNvPr>
          <p:cNvSpPr/>
          <p:nvPr/>
        </p:nvSpPr>
        <p:spPr>
          <a:xfrm>
            <a:off x="5394101" y="143886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2" name="TextBox 41">
            <a:extLst>
              <a:ext uri="{FF2B5EF4-FFF2-40B4-BE49-F238E27FC236}">
                <a16:creationId xmlns:a16="http://schemas.microsoft.com/office/drawing/2014/main" id="{8BECA298-854D-A810-20FD-D51C5FFED7EC}"/>
              </a:ext>
            </a:extLst>
          </p:cNvPr>
          <p:cNvSpPr txBox="1"/>
          <p:nvPr/>
        </p:nvSpPr>
        <p:spPr>
          <a:xfrm>
            <a:off x="5345539" y="1532168"/>
            <a:ext cx="182981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ASK ME DOC</a:t>
            </a:r>
          </a:p>
          <a:p>
            <a:pPr algn="ctr">
              <a:lnSpc>
                <a:spcPct val="150000"/>
              </a:lnSpc>
              <a:spcAft>
                <a:spcPts val="1200"/>
              </a:spcAft>
            </a:pPr>
            <a:r>
              <a:rPr lang="en-US" sz="1000">
                <a:solidFill>
                  <a:schemeClr val="accent4"/>
                </a:solidFill>
                <a:latin typeface="Oswald" pitchFamily="2" charset="77"/>
              </a:rPr>
              <a:t>ASSOCIATE CAN HAVE NATURAL LANGUAGE QUESTION ANSWERING ON UPLOADED DOCUMENTS AND GET INSIGHT</a:t>
            </a:r>
          </a:p>
        </p:txBody>
      </p:sp>
      <p:sp>
        <p:nvSpPr>
          <p:cNvPr id="43" name="Rounded Rectangle 42">
            <a:extLst>
              <a:ext uri="{FF2B5EF4-FFF2-40B4-BE49-F238E27FC236}">
                <a16:creationId xmlns:a16="http://schemas.microsoft.com/office/drawing/2014/main" id="{2F3F2B63-5B91-BEDF-1472-0D1D17179871}"/>
              </a:ext>
            </a:extLst>
          </p:cNvPr>
          <p:cNvSpPr/>
          <p:nvPr/>
        </p:nvSpPr>
        <p:spPr>
          <a:xfrm>
            <a:off x="7400025" y="143886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4" name="TextBox 43">
            <a:extLst>
              <a:ext uri="{FF2B5EF4-FFF2-40B4-BE49-F238E27FC236}">
                <a16:creationId xmlns:a16="http://schemas.microsoft.com/office/drawing/2014/main" id="{47833149-7D1A-9496-F233-54A33670D044}"/>
              </a:ext>
            </a:extLst>
          </p:cNvPr>
          <p:cNvSpPr txBox="1"/>
          <p:nvPr/>
        </p:nvSpPr>
        <p:spPr>
          <a:xfrm>
            <a:off x="7457640" y="1438864"/>
            <a:ext cx="1939673"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LEARNT TO PROMPT</a:t>
            </a:r>
          </a:p>
          <a:p>
            <a:pPr algn="ctr">
              <a:lnSpc>
                <a:spcPct val="150000"/>
              </a:lnSpc>
              <a:spcAft>
                <a:spcPts val="1200"/>
              </a:spcAft>
            </a:pPr>
            <a:r>
              <a:rPr lang="en-US" sz="1000">
                <a:solidFill>
                  <a:schemeClr val="accent4"/>
                </a:solidFill>
                <a:latin typeface="Oswald" pitchFamily="2" charset="77"/>
              </a:rPr>
              <a:t>PROVIDE PROMPT TRAINING EXPERIENCE AND FEEDBACK THOUGH CONVERSATIONAL APPROACH</a:t>
            </a:r>
          </a:p>
        </p:txBody>
      </p:sp>
      <p:sp>
        <p:nvSpPr>
          <p:cNvPr id="45" name="Rounded Rectangle 44">
            <a:extLst>
              <a:ext uri="{FF2B5EF4-FFF2-40B4-BE49-F238E27FC236}">
                <a16:creationId xmlns:a16="http://schemas.microsoft.com/office/drawing/2014/main" id="{76D2D5FA-82D3-9EB7-B426-16DEE1F1EA1C}"/>
              </a:ext>
            </a:extLst>
          </p:cNvPr>
          <p:cNvSpPr/>
          <p:nvPr/>
        </p:nvSpPr>
        <p:spPr>
          <a:xfrm>
            <a:off x="5350091" y="384342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6" name="TextBox 45">
            <a:extLst>
              <a:ext uri="{FF2B5EF4-FFF2-40B4-BE49-F238E27FC236}">
                <a16:creationId xmlns:a16="http://schemas.microsoft.com/office/drawing/2014/main" id="{09871F6B-C78F-1950-27A2-BD1037F2B5E7}"/>
              </a:ext>
            </a:extLst>
          </p:cNvPr>
          <p:cNvSpPr txBox="1"/>
          <p:nvPr/>
        </p:nvSpPr>
        <p:spPr>
          <a:xfrm>
            <a:off x="5292880" y="3965963"/>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PEOPLE DATA EXPERIENCE</a:t>
            </a:r>
          </a:p>
          <a:p>
            <a:pPr algn="ctr">
              <a:lnSpc>
                <a:spcPct val="150000"/>
              </a:lnSpc>
              <a:spcAft>
                <a:spcPts val="1200"/>
              </a:spcAft>
            </a:pPr>
            <a:r>
              <a:rPr lang="en-US" sz="1000">
                <a:solidFill>
                  <a:schemeClr val="accent4"/>
                </a:solidFill>
                <a:latin typeface="Oswald" pitchFamily="2" charset="77"/>
              </a:rPr>
              <a:t>THIS EXPERIENCE WILL PROVIDE USERS WITH VALUABLE INSIGHTS ON STORES AND ASSOCIATES</a:t>
            </a:r>
          </a:p>
        </p:txBody>
      </p:sp>
      <p:sp>
        <p:nvSpPr>
          <p:cNvPr id="47" name="Rounded Rectangle 46">
            <a:extLst>
              <a:ext uri="{FF2B5EF4-FFF2-40B4-BE49-F238E27FC236}">
                <a16:creationId xmlns:a16="http://schemas.microsoft.com/office/drawing/2014/main" id="{26319A68-FA06-D8B7-46D0-1FB57A8A931B}"/>
              </a:ext>
            </a:extLst>
          </p:cNvPr>
          <p:cNvSpPr/>
          <p:nvPr/>
        </p:nvSpPr>
        <p:spPr>
          <a:xfrm>
            <a:off x="7400025" y="3843424"/>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8" name="TextBox 47">
            <a:extLst>
              <a:ext uri="{FF2B5EF4-FFF2-40B4-BE49-F238E27FC236}">
                <a16:creationId xmlns:a16="http://schemas.microsoft.com/office/drawing/2014/main" id="{95E2D08B-64C4-F202-2D1A-E133690B453A}"/>
              </a:ext>
            </a:extLst>
          </p:cNvPr>
          <p:cNvSpPr txBox="1"/>
          <p:nvPr/>
        </p:nvSpPr>
        <p:spPr>
          <a:xfrm>
            <a:off x="7349414" y="3965963"/>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HELP ME WRITE</a:t>
            </a:r>
          </a:p>
          <a:p>
            <a:pPr algn="ctr">
              <a:lnSpc>
                <a:spcPct val="150000"/>
              </a:lnSpc>
              <a:spcAft>
                <a:spcPts val="1200"/>
              </a:spcAft>
            </a:pPr>
            <a:r>
              <a:rPr lang="en-US" sz="1000">
                <a:solidFill>
                  <a:schemeClr val="accent4"/>
                </a:solidFill>
                <a:latin typeface="Oswald" pitchFamily="2" charset="77"/>
              </a:rPr>
              <a:t>PROVIDE WALMART KNOWLEDGE WORKERS TO HAVE A BACK-AND-FORTH CONVERSATION AND AND EVENTUALY HELP TO WRITE CONTENT.</a:t>
            </a:r>
          </a:p>
        </p:txBody>
      </p:sp>
      <p:sp>
        <p:nvSpPr>
          <p:cNvPr id="51" name="TextBox 50">
            <a:extLst>
              <a:ext uri="{FF2B5EF4-FFF2-40B4-BE49-F238E27FC236}">
                <a16:creationId xmlns:a16="http://schemas.microsoft.com/office/drawing/2014/main" id="{0CA7DFD9-808A-7D09-A444-3DB51B6FB7CA}"/>
              </a:ext>
            </a:extLst>
          </p:cNvPr>
          <p:cNvSpPr txBox="1"/>
          <p:nvPr/>
        </p:nvSpPr>
        <p:spPr>
          <a:xfrm>
            <a:off x="3690324" y="6055281"/>
            <a:ext cx="6888424" cy="769441"/>
          </a:xfrm>
          <a:prstGeom prst="rect">
            <a:avLst/>
          </a:prstGeom>
          <a:noFill/>
        </p:spPr>
        <p:txBody>
          <a:bodyPr wrap="none" rtlCol="0">
            <a:spAutoFit/>
          </a:bodyPr>
          <a:lstStyle/>
          <a:p>
            <a:r>
              <a:rPr lang="en-US" sz="2000" i="1">
                <a:solidFill>
                  <a:schemeClr val="accent1"/>
                </a:solidFill>
                <a:latin typeface="Oswald" pitchFamily="2" charset="77"/>
                <a:ea typeface="Brush Script MT" panose="03060802040406070304" pitchFamily="66" charset="-122"/>
                <a:cs typeface="Brush Script MT" panose="03060802040406070304" pitchFamily="66" charset="-122"/>
              </a:rPr>
              <a:t>Experience are how associates find Walmart information in My Assistant</a:t>
            </a:r>
          </a:p>
          <a:p>
            <a:endParaRPr lang="en-US" sz="24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2" name="Rounded Rectangle 1">
            <a:extLst>
              <a:ext uri="{FF2B5EF4-FFF2-40B4-BE49-F238E27FC236}">
                <a16:creationId xmlns:a16="http://schemas.microsoft.com/office/drawing/2014/main" id="{9D18C405-AC5B-C6F1-DE4E-C6CB40E9B8A8}"/>
              </a:ext>
            </a:extLst>
          </p:cNvPr>
          <p:cNvSpPr/>
          <p:nvPr/>
        </p:nvSpPr>
        <p:spPr>
          <a:xfrm>
            <a:off x="9507170" y="140855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Box 3">
            <a:extLst>
              <a:ext uri="{FF2B5EF4-FFF2-40B4-BE49-F238E27FC236}">
                <a16:creationId xmlns:a16="http://schemas.microsoft.com/office/drawing/2014/main" id="{F4EF2A0D-CFDA-0330-D7CA-1BE8820C576B}"/>
              </a:ext>
            </a:extLst>
          </p:cNvPr>
          <p:cNvSpPr txBox="1"/>
          <p:nvPr/>
        </p:nvSpPr>
        <p:spPr>
          <a:xfrm>
            <a:off x="9564785" y="1408555"/>
            <a:ext cx="1889063"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CREATE PERFORMANCE GOAL</a:t>
            </a:r>
          </a:p>
          <a:p>
            <a:pPr algn="ctr">
              <a:lnSpc>
                <a:spcPct val="150000"/>
              </a:lnSpc>
              <a:spcAft>
                <a:spcPts val="1200"/>
              </a:spcAft>
            </a:pPr>
            <a:r>
              <a:rPr lang="en-US" sz="1000">
                <a:solidFill>
                  <a:schemeClr val="accent4"/>
                </a:solidFill>
                <a:latin typeface="Oswald" pitchFamily="2" charset="77"/>
              </a:rPr>
              <a:t>ASSOCIATES CAN USE AI TO CREATEPERFORMENCE GAOLS.</a:t>
            </a:r>
          </a:p>
        </p:txBody>
      </p:sp>
      <p:sp>
        <p:nvSpPr>
          <p:cNvPr id="7" name="Rounded Rectangle 6">
            <a:extLst>
              <a:ext uri="{FF2B5EF4-FFF2-40B4-BE49-F238E27FC236}">
                <a16:creationId xmlns:a16="http://schemas.microsoft.com/office/drawing/2014/main" id="{DE41B38B-EA97-C3B7-5915-36565CD9E5DB}"/>
              </a:ext>
            </a:extLst>
          </p:cNvPr>
          <p:cNvSpPr/>
          <p:nvPr/>
        </p:nvSpPr>
        <p:spPr>
          <a:xfrm>
            <a:off x="9507170" y="381311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3" name="TextBox 12">
            <a:extLst>
              <a:ext uri="{FF2B5EF4-FFF2-40B4-BE49-F238E27FC236}">
                <a16:creationId xmlns:a16="http://schemas.microsoft.com/office/drawing/2014/main" id="{64579F32-9E70-2AB2-BCD9-FF3FB3F6D75A}"/>
              </a:ext>
            </a:extLst>
          </p:cNvPr>
          <p:cNvSpPr txBox="1"/>
          <p:nvPr/>
        </p:nvSpPr>
        <p:spPr>
          <a:xfrm>
            <a:off x="9456559" y="3935654"/>
            <a:ext cx="193967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ONE WALMART SEARCH</a:t>
            </a:r>
          </a:p>
          <a:p>
            <a:pPr algn="ctr">
              <a:lnSpc>
                <a:spcPct val="150000"/>
              </a:lnSpc>
              <a:spcAft>
                <a:spcPts val="1200"/>
              </a:spcAft>
            </a:pPr>
            <a:r>
              <a:rPr lang="en-US" sz="1000">
                <a:solidFill>
                  <a:schemeClr val="accent4"/>
                </a:solidFill>
                <a:latin typeface="Oswald" pitchFamily="2" charset="77"/>
              </a:rPr>
              <a:t>SEARCH WALMART AEM INFORMATION THROUGH CHAT.</a:t>
            </a:r>
          </a:p>
        </p:txBody>
      </p:sp>
    </p:spTree>
    <p:custDataLst>
      <p:tags r:id="rId1"/>
    </p:custDataLst>
    <p:extLst>
      <p:ext uri="{BB962C8B-B14F-4D97-AF65-F5344CB8AC3E}">
        <p14:creationId xmlns:p14="http://schemas.microsoft.com/office/powerpoint/2010/main" val="74405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up)">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checkerboard(across)">
                                      <p:cBhvr>
                                        <p:cTn id="20" dur="500"/>
                                        <p:tgtEl>
                                          <p:spTgt spid="29"/>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heckerboard(across)">
                                      <p:cBhvr>
                                        <p:cTn id="23" dur="500"/>
                                        <p:tgtEl>
                                          <p:spTgt spid="9"/>
                                        </p:tgtEl>
                                      </p:cBhvr>
                                    </p:animEffect>
                                  </p:childTnLst>
                                </p:cTn>
                              </p:par>
                              <p:par>
                                <p:cTn id="24" presetID="5" presetClass="entr" presetSubtype="1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heckerboard(across)">
                                      <p:cBhvr>
                                        <p:cTn id="26" dur="500"/>
                                        <p:tgtEl>
                                          <p:spTgt spid="10"/>
                                        </p:tgtEl>
                                      </p:cBhvr>
                                    </p:animEffect>
                                  </p:childTnLst>
                                </p:cTn>
                              </p:par>
                              <p:par>
                                <p:cTn id="27" presetID="2" presetClass="exit" presetSubtype="4" fill="hold" nodeType="withEffect">
                                  <p:stCondLst>
                                    <p:cond delay="0"/>
                                  </p:stCondLst>
                                  <p:childTnLst>
                                    <p:anim calcmode="lin" valueType="num">
                                      <p:cBhvr additive="base">
                                        <p:cTn id="28" dur="500"/>
                                        <p:tgtEl>
                                          <p:spTgt spid="15"/>
                                        </p:tgtEl>
                                        <p:attrNameLst>
                                          <p:attrName>ppt_x</p:attrName>
                                        </p:attrNameLst>
                                      </p:cBhvr>
                                      <p:tavLst>
                                        <p:tav tm="0">
                                          <p:val>
                                            <p:strVal val="ppt_x"/>
                                          </p:val>
                                        </p:tav>
                                        <p:tav tm="100000">
                                          <p:val>
                                            <p:strVal val="ppt_x"/>
                                          </p:val>
                                        </p:tav>
                                      </p:tavLst>
                                    </p:anim>
                                    <p:anim calcmode="lin" valueType="num">
                                      <p:cBhvr additive="base">
                                        <p:cTn id="29" dur="500"/>
                                        <p:tgtEl>
                                          <p:spTgt spid="15"/>
                                        </p:tgtEl>
                                        <p:attrNameLst>
                                          <p:attrName>ppt_y</p:attrName>
                                        </p:attrNameLst>
                                      </p:cBhvr>
                                      <p:tavLst>
                                        <p:tav tm="0">
                                          <p:val>
                                            <p:strVal val="ppt_y"/>
                                          </p:val>
                                        </p:tav>
                                        <p:tav tm="100000">
                                          <p:val>
                                            <p:strVal val="1+ppt_h/2"/>
                                          </p:val>
                                        </p:tav>
                                      </p:tavLst>
                                    </p:anim>
                                    <p:set>
                                      <p:cBhvr>
                                        <p:cTn id="30" dur="1" fill="hold">
                                          <p:stCondLst>
                                            <p:cond delay="499"/>
                                          </p:stCondLst>
                                        </p:cTn>
                                        <p:tgtEl>
                                          <p:spTgt spid="15"/>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7"/>
                                        </p:tgtEl>
                                        <p:attrNameLst>
                                          <p:attrName>ppt_x</p:attrName>
                                        </p:attrNameLst>
                                      </p:cBhvr>
                                      <p:tavLst>
                                        <p:tav tm="0">
                                          <p:val>
                                            <p:strVal val="ppt_x"/>
                                          </p:val>
                                        </p:tav>
                                        <p:tav tm="100000">
                                          <p:val>
                                            <p:strVal val="ppt_x"/>
                                          </p:val>
                                        </p:tav>
                                      </p:tavLst>
                                    </p:anim>
                                    <p:anim calcmode="lin" valueType="num">
                                      <p:cBhvr additive="base">
                                        <p:cTn id="33" dur="500"/>
                                        <p:tgtEl>
                                          <p:spTgt spid="17"/>
                                        </p:tgtEl>
                                        <p:attrNameLst>
                                          <p:attrName>ppt_y</p:attrName>
                                        </p:attrNameLst>
                                      </p:cBhvr>
                                      <p:tavLst>
                                        <p:tav tm="0">
                                          <p:val>
                                            <p:strVal val="ppt_y"/>
                                          </p:val>
                                        </p:tav>
                                        <p:tav tm="100000">
                                          <p:val>
                                            <p:strVal val="1+ppt_h/2"/>
                                          </p:val>
                                        </p:tav>
                                      </p:tavLst>
                                    </p:anim>
                                    <p:set>
                                      <p:cBhvr>
                                        <p:cTn id="34" dur="1" fill="hold">
                                          <p:stCondLst>
                                            <p:cond delay="499"/>
                                          </p:stCondLst>
                                        </p:cTn>
                                        <p:tgtEl>
                                          <p:spTgt spid="17"/>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34"/>
                                        </p:tgtEl>
                                        <p:attrNameLst>
                                          <p:attrName>ppt_x</p:attrName>
                                        </p:attrNameLst>
                                      </p:cBhvr>
                                      <p:tavLst>
                                        <p:tav tm="0">
                                          <p:val>
                                            <p:strVal val="ppt_x"/>
                                          </p:val>
                                        </p:tav>
                                        <p:tav tm="100000">
                                          <p:val>
                                            <p:strVal val="ppt_x"/>
                                          </p:val>
                                        </p:tav>
                                      </p:tavLst>
                                    </p:anim>
                                    <p:anim calcmode="lin" valueType="num">
                                      <p:cBhvr additive="base">
                                        <p:cTn id="41" dur="500"/>
                                        <p:tgtEl>
                                          <p:spTgt spid="34"/>
                                        </p:tgtEl>
                                        <p:attrNameLst>
                                          <p:attrName>ppt_y</p:attrName>
                                        </p:attrNameLst>
                                      </p:cBhvr>
                                      <p:tavLst>
                                        <p:tav tm="0">
                                          <p:val>
                                            <p:strVal val="ppt_y"/>
                                          </p:val>
                                        </p:tav>
                                        <p:tav tm="100000">
                                          <p:val>
                                            <p:strVal val="1+ppt_h/2"/>
                                          </p:val>
                                        </p:tav>
                                      </p:tavLst>
                                    </p:anim>
                                    <p:set>
                                      <p:cBhvr>
                                        <p:cTn id="42" dur="1" fill="hold">
                                          <p:stCondLst>
                                            <p:cond delay="499"/>
                                          </p:stCondLst>
                                        </p:cTn>
                                        <p:tgtEl>
                                          <p:spTgt spid="34"/>
                                        </p:tgtEl>
                                        <p:attrNameLst>
                                          <p:attrName>style.visibility</p:attrName>
                                        </p:attrNameLst>
                                      </p:cBhvr>
                                      <p:to>
                                        <p:strVal val="hidden"/>
                                      </p:to>
                                    </p:set>
                                  </p:childTnLst>
                                </p:cTn>
                              </p:par>
                              <p:par>
                                <p:cTn id="43" presetID="2" presetClass="exit" presetSubtype="4" fill="hold" grpId="0" nodeType="withEffect">
                                  <p:stCondLst>
                                    <p:cond delay="0"/>
                                  </p:stCondLst>
                                  <p:childTnLst>
                                    <p:anim calcmode="lin" valueType="num">
                                      <p:cBhvr additive="base">
                                        <p:cTn id="44" dur="500"/>
                                        <p:tgtEl>
                                          <p:spTgt spid="26"/>
                                        </p:tgtEl>
                                        <p:attrNameLst>
                                          <p:attrName>ppt_x</p:attrName>
                                        </p:attrNameLst>
                                      </p:cBhvr>
                                      <p:tavLst>
                                        <p:tav tm="0">
                                          <p:val>
                                            <p:strVal val="ppt_x"/>
                                          </p:val>
                                        </p:tav>
                                        <p:tav tm="100000">
                                          <p:val>
                                            <p:strVal val="ppt_x"/>
                                          </p:val>
                                        </p:tav>
                                      </p:tavLst>
                                    </p:anim>
                                    <p:anim calcmode="lin" valueType="num">
                                      <p:cBhvr additive="base">
                                        <p:cTn id="45" dur="500"/>
                                        <p:tgtEl>
                                          <p:spTgt spid="26"/>
                                        </p:tgtEl>
                                        <p:attrNameLst>
                                          <p:attrName>ppt_y</p:attrName>
                                        </p:attrNameLst>
                                      </p:cBhvr>
                                      <p:tavLst>
                                        <p:tav tm="0">
                                          <p:val>
                                            <p:strVal val="ppt_y"/>
                                          </p:val>
                                        </p:tav>
                                        <p:tav tm="100000">
                                          <p:val>
                                            <p:strVal val="1+ppt_h/2"/>
                                          </p:val>
                                        </p:tav>
                                      </p:tavLst>
                                    </p:anim>
                                    <p:set>
                                      <p:cBhvr>
                                        <p:cTn id="46" dur="1" fill="hold">
                                          <p:stCondLst>
                                            <p:cond delay="499"/>
                                          </p:stCondLst>
                                        </p:cTn>
                                        <p:tgtEl>
                                          <p:spTgt spid="26"/>
                                        </p:tgtEl>
                                        <p:attrNameLst>
                                          <p:attrName>style.visibility</p:attrName>
                                        </p:attrNameLst>
                                      </p:cBhvr>
                                      <p:to>
                                        <p:strVal val="hidden"/>
                                      </p:to>
                                    </p:set>
                                  </p:childTnLst>
                                </p:cTn>
                              </p:par>
                            </p:childTnLst>
                          </p:cTn>
                        </p:par>
                        <p:par>
                          <p:cTn id="47" fill="hold">
                            <p:stCondLst>
                              <p:cond delay="500"/>
                            </p:stCondLst>
                            <p:childTnLst>
                              <p:par>
                                <p:cTn id="48" presetID="41" presetClass="entr" presetSubtype="0" fill="hold" nodeType="afterEffect">
                                  <p:stCondLst>
                                    <p:cond delay="0"/>
                                  </p:stCondLst>
                                  <p:iterate type="lt">
                                    <p:tmPct val="10000"/>
                                  </p:iterate>
                                  <p:childTnLst>
                                    <p:set>
                                      <p:cBhvr>
                                        <p:cTn id="49" dur="1" fill="hold">
                                          <p:stCondLst>
                                            <p:cond delay="0"/>
                                          </p:stCondLst>
                                        </p:cTn>
                                        <p:tgtEl>
                                          <p:spTgt spid="12">
                                            <p:txEl>
                                              <p:pRg st="0" end="0"/>
                                            </p:txEl>
                                          </p:spTgt>
                                        </p:tgtEl>
                                        <p:attrNameLst>
                                          <p:attrName>style.visibility</p:attrName>
                                        </p:attrNameLst>
                                      </p:cBhvr>
                                      <p:to>
                                        <p:strVal val="visible"/>
                                      </p:to>
                                    </p:set>
                                    <p:anim calcmode="lin" valueType="num">
                                      <p:cBhvr>
                                        <p:cTn id="50"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52"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2">
                                            <p:txEl>
                                              <p:pRg st="0" end="0"/>
                                            </p:txEl>
                                          </p:spTgt>
                                        </p:tgtEl>
                                      </p:cBhvr>
                                    </p:animEffect>
                                  </p:childTnLst>
                                </p:cTn>
                              </p:par>
                            </p:childTnLst>
                          </p:cTn>
                        </p:par>
                        <p:par>
                          <p:cTn id="55" fill="hold">
                            <p:stCondLst>
                              <p:cond delay="3300"/>
                            </p:stCondLst>
                            <p:childTnLst>
                              <p:par>
                                <p:cTn id="56" presetID="2" presetClass="entr" presetSubtype="4"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anim calcmode="lin" valueType="num">
                                      <p:cBhvr additive="base">
                                        <p:cTn id="58" dur="500" fill="hold"/>
                                        <p:tgtEl>
                                          <p:spTgt spid="51"/>
                                        </p:tgtEl>
                                        <p:attrNameLst>
                                          <p:attrName>ppt_x</p:attrName>
                                        </p:attrNameLst>
                                      </p:cBhvr>
                                      <p:tavLst>
                                        <p:tav tm="0">
                                          <p:val>
                                            <p:strVal val="#ppt_x"/>
                                          </p:val>
                                        </p:tav>
                                        <p:tav tm="100000">
                                          <p:val>
                                            <p:strVal val="#ppt_x"/>
                                          </p:val>
                                        </p:tav>
                                      </p:tavLst>
                                    </p:anim>
                                    <p:anim calcmode="lin" valueType="num">
                                      <p:cBhvr additive="base">
                                        <p:cTn id="5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p:tgtEl>
                                          <p:spTgt spid="41"/>
                                        </p:tgtEl>
                                        <p:attrNameLst>
                                          <p:attrName>ppt_x</p:attrName>
                                        </p:attrNameLst>
                                      </p:cBhvr>
                                      <p:tavLst>
                                        <p:tav tm="0">
                                          <p:val>
                                            <p:strVal val="#ppt_x-#ppt_w*1.125000"/>
                                          </p:val>
                                        </p:tav>
                                        <p:tav tm="100000">
                                          <p:val>
                                            <p:strVal val="#ppt_x"/>
                                          </p:val>
                                        </p:tav>
                                      </p:tavLst>
                                    </p:anim>
                                    <p:animEffect transition="in" filter="wipe(right)">
                                      <p:cBhvr>
                                        <p:cTn id="65" dur="500"/>
                                        <p:tgtEl>
                                          <p:spTgt spid="41"/>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 calcmode="lin" valueType="num">
                                      <p:cBhvr additive="base">
                                        <p:cTn id="68" dur="500"/>
                                        <p:tgtEl>
                                          <p:spTgt spid="42"/>
                                        </p:tgtEl>
                                        <p:attrNameLst>
                                          <p:attrName>ppt_x</p:attrName>
                                        </p:attrNameLst>
                                      </p:cBhvr>
                                      <p:tavLst>
                                        <p:tav tm="0">
                                          <p:val>
                                            <p:strVal val="#ppt_x-#ppt_w*1.125000"/>
                                          </p:val>
                                        </p:tav>
                                        <p:tav tm="100000">
                                          <p:val>
                                            <p:strVal val="#ppt_x"/>
                                          </p:val>
                                        </p:tav>
                                      </p:tavLst>
                                    </p:anim>
                                    <p:animEffect transition="in" filter="wipe(right)">
                                      <p:cBhvr>
                                        <p:cTn id="69" dur="500"/>
                                        <p:tgtEl>
                                          <p:spTgt spid="42"/>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8"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500"/>
                                        <p:tgtEl>
                                          <p:spTgt spid="45"/>
                                        </p:tgtEl>
                                        <p:attrNameLst>
                                          <p:attrName>ppt_x</p:attrName>
                                        </p:attrNameLst>
                                      </p:cBhvr>
                                      <p:tavLst>
                                        <p:tav tm="0">
                                          <p:val>
                                            <p:strVal val="#ppt_x-#ppt_w*1.125000"/>
                                          </p:val>
                                        </p:tav>
                                        <p:tav tm="100000">
                                          <p:val>
                                            <p:strVal val="#ppt_x"/>
                                          </p:val>
                                        </p:tav>
                                      </p:tavLst>
                                    </p:anim>
                                    <p:animEffect transition="in" filter="wipe(right)">
                                      <p:cBhvr>
                                        <p:cTn id="75" dur="500"/>
                                        <p:tgtEl>
                                          <p:spTgt spid="45"/>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500"/>
                                        <p:tgtEl>
                                          <p:spTgt spid="46"/>
                                        </p:tgtEl>
                                        <p:attrNameLst>
                                          <p:attrName>ppt_x</p:attrName>
                                        </p:attrNameLst>
                                      </p:cBhvr>
                                      <p:tavLst>
                                        <p:tav tm="0">
                                          <p:val>
                                            <p:strVal val="#ppt_x-#ppt_w*1.125000"/>
                                          </p:val>
                                        </p:tav>
                                        <p:tav tm="100000">
                                          <p:val>
                                            <p:strVal val="#ppt_x"/>
                                          </p:val>
                                        </p:tav>
                                      </p:tavLst>
                                    </p:anim>
                                    <p:animEffect transition="in" filter="wipe(right)">
                                      <p:cBhvr>
                                        <p:cTn id="79" dur="500"/>
                                        <p:tgtEl>
                                          <p:spTgt spid="46"/>
                                        </p:tgtEl>
                                      </p:cBhvr>
                                    </p:animEffect>
                                  </p:childTnLst>
                                </p:cTn>
                              </p:par>
                            </p:childTnLst>
                          </p:cTn>
                        </p:par>
                      </p:childTnLst>
                    </p:cTn>
                  </p:par>
                  <p:par>
                    <p:cTn id="80" fill="hold">
                      <p:stCondLst>
                        <p:cond delay="indefinite"/>
                      </p:stCondLst>
                      <p:childTnLst>
                        <p:par>
                          <p:cTn id="81" fill="hold">
                            <p:stCondLst>
                              <p:cond delay="0"/>
                            </p:stCondLst>
                            <p:childTnLst>
                              <p:par>
                                <p:cTn id="82" presetID="12" presetClass="entr" presetSubtype="8"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 calcmode="lin" valueType="num">
                                      <p:cBhvr additive="base">
                                        <p:cTn id="84" dur="500"/>
                                        <p:tgtEl>
                                          <p:spTgt spid="43"/>
                                        </p:tgtEl>
                                        <p:attrNameLst>
                                          <p:attrName>ppt_x</p:attrName>
                                        </p:attrNameLst>
                                      </p:cBhvr>
                                      <p:tavLst>
                                        <p:tav tm="0">
                                          <p:val>
                                            <p:strVal val="#ppt_x-#ppt_w*1.125000"/>
                                          </p:val>
                                        </p:tav>
                                        <p:tav tm="100000">
                                          <p:val>
                                            <p:strVal val="#ppt_x"/>
                                          </p:val>
                                        </p:tav>
                                      </p:tavLst>
                                    </p:anim>
                                    <p:animEffect transition="in" filter="wipe(right)">
                                      <p:cBhvr>
                                        <p:cTn id="85" dur="500"/>
                                        <p:tgtEl>
                                          <p:spTgt spid="43"/>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 calcmode="lin" valueType="num">
                                      <p:cBhvr additive="base">
                                        <p:cTn id="88" dur="500"/>
                                        <p:tgtEl>
                                          <p:spTgt spid="44"/>
                                        </p:tgtEl>
                                        <p:attrNameLst>
                                          <p:attrName>ppt_x</p:attrName>
                                        </p:attrNameLst>
                                      </p:cBhvr>
                                      <p:tavLst>
                                        <p:tav tm="0">
                                          <p:val>
                                            <p:strVal val="#ppt_x-#ppt_w*1.125000"/>
                                          </p:val>
                                        </p:tav>
                                        <p:tav tm="100000">
                                          <p:val>
                                            <p:strVal val="#ppt_x"/>
                                          </p:val>
                                        </p:tav>
                                      </p:tavLst>
                                    </p:anim>
                                    <p:animEffect transition="in" filter="wipe(right)">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12" presetClass="entr" presetSubtype="8" fill="hold" grpId="0" nodeType="click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additive="base">
                                        <p:cTn id="94" dur="500"/>
                                        <p:tgtEl>
                                          <p:spTgt spid="47"/>
                                        </p:tgtEl>
                                        <p:attrNameLst>
                                          <p:attrName>ppt_x</p:attrName>
                                        </p:attrNameLst>
                                      </p:cBhvr>
                                      <p:tavLst>
                                        <p:tav tm="0">
                                          <p:val>
                                            <p:strVal val="#ppt_x-#ppt_w*1.125000"/>
                                          </p:val>
                                        </p:tav>
                                        <p:tav tm="100000">
                                          <p:val>
                                            <p:strVal val="#ppt_x"/>
                                          </p:val>
                                        </p:tav>
                                      </p:tavLst>
                                    </p:anim>
                                    <p:animEffect transition="in" filter="wipe(right)">
                                      <p:cBhvr>
                                        <p:cTn id="95" dur="500"/>
                                        <p:tgtEl>
                                          <p:spTgt spid="47"/>
                                        </p:tgtEl>
                                      </p:cBhvr>
                                    </p:animEffect>
                                  </p:childTnLst>
                                </p:cTn>
                              </p:par>
                              <p:par>
                                <p:cTn id="96" presetID="12" presetClass="entr" presetSubtype="8" fill="hold" grpId="0" nodeType="withEffect">
                                  <p:stCondLst>
                                    <p:cond delay="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p:tgtEl>
                                          <p:spTgt spid="48"/>
                                        </p:tgtEl>
                                        <p:attrNameLst>
                                          <p:attrName>ppt_x</p:attrName>
                                        </p:attrNameLst>
                                      </p:cBhvr>
                                      <p:tavLst>
                                        <p:tav tm="0">
                                          <p:val>
                                            <p:strVal val="#ppt_x-#ppt_w*1.125000"/>
                                          </p:val>
                                        </p:tav>
                                        <p:tav tm="100000">
                                          <p:val>
                                            <p:strVal val="#ppt_x"/>
                                          </p:val>
                                        </p:tav>
                                      </p:tavLst>
                                    </p:anim>
                                    <p:animEffect transition="in" filter="wipe(right)">
                                      <p:cBhvr>
                                        <p:cTn id="99" dur="500"/>
                                        <p:tgtEl>
                                          <p:spTgt spid="48"/>
                                        </p:tgtEl>
                                      </p:cBhvr>
                                    </p:animEffect>
                                  </p:childTnLst>
                                </p:cTn>
                              </p:par>
                            </p:childTnLst>
                          </p:cTn>
                        </p:par>
                      </p:childTnLst>
                    </p:cTn>
                  </p:par>
                  <p:par>
                    <p:cTn id="100" fill="hold">
                      <p:stCondLst>
                        <p:cond delay="indefinite"/>
                      </p:stCondLst>
                      <p:childTnLst>
                        <p:par>
                          <p:cTn id="101" fill="hold">
                            <p:stCondLst>
                              <p:cond delay="0"/>
                            </p:stCondLst>
                            <p:childTnLst>
                              <p:par>
                                <p:cTn id="102" presetID="12" presetClass="entr" presetSubtype="8" fill="hold" grpId="0" nodeType="clickEffect">
                                  <p:stCondLst>
                                    <p:cond delay="0"/>
                                  </p:stCondLst>
                                  <p:childTnLst>
                                    <p:set>
                                      <p:cBhvr>
                                        <p:cTn id="103" dur="1" fill="hold">
                                          <p:stCondLst>
                                            <p:cond delay="0"/>
                                          </p:stCondLst>
                                        </p:cTn>
                                        <p:tgtEl>
                                          <p:spTgt spid="2"/>
                                        </p:tgtEl>
                                        <p:attrNameLst>
                                          <p:attrName>style.visibility</p:attrName>
                                        </p:attrNameLst>
                                      </p:cBhvr>
                                      <p:to>
                                        <p:strVal val="visible"/>
                                      </p:to>
                                    </p:set>
                                    <p:anim calcmode="lin" valueType="num">
                                      <p:cBhvr additive="base">
                                        <p:cTn id="104" dur="500"/>
                                        <p:tgtEl>
                                          <p:spTgt spid="2"/>
                                        </p:tgtEl>
                                        <p:attrNameLst>
                                          <p:attrName>ppt_x</p:attrName>
                                        </p:attrNameLst>
                                      </p:cBhvr>
                                      <p:tavLst>
                                        <p:tav tm="0">
                                          <p:val>
                                            <p:strVal val="#ppt_x-#ppt_w*1.125000"/>
                                          </p:val>
                                        </p:tav>
                                        <p:tav tm="100000">
                                          <p:val>
                                            <p:strVal val="#ppt_x"/>
                                          </p:val>
                                        </p:tav>
                                      </p:tavLst>
                                    </p:anim>
                                    <p:animEffect transition="in" filter="wipe(right)">
                                      <p:cBhvr>
                                        <p:cTn id="105" dur="500"/>
                                        <p:tgtEl>
                                          <p:spTgt spid="2"/>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4"/>
                                        </p:tgtEl>
                                        <p:attrNameLst>
                                          <p:attrName>style.visibility</p:attrName>
                                        </p:attrNameLst>
                                      </p:cBhvr>
                                      <p:to>
                                        <p:strVal val="visible"/>
                                      </p:to>
                                    </p:set>
                                    <p:anim calcmode="lin" valueType="num">
                                      <p:cBhvr additive="base">
                                        <p:cTn id="108" dur="500"/>
                                        <p:tgtEl>
                                          <p:spTgt spid="4"/>
                                        </p:tgtEl>
                                        <p:attrNameLst>
                                          <p:attrName>ppt_x</p:attrName>
                                        </p:attrNameLst>
                                      </p:cBhvr>
                                      <p:tavLst>
                                        <p:tav tm="0">
                                          <p:val>
                                            <p:strVal val="#ppt_x-#ppt_w*1.125000"/>
                                          </p:val>
                                        </p:tav>
                                        <p:tav tm="100000">
                                          <p:val>
                                            <p:strVal val="#ppt_x"/>
                                          </p:val>
                                        </p:tav>
                                      </p:tavLst>
                                    </p:anim>
                                    <p:animEffect transition="in" filter="wipe(right)">
                                      <p:cBhvr>
                                        <p:cTn id="109" dur="500"/>
                                        <p:tgtEl>
                                          <p:spTgt spid="4"/>
                                        </p:tgtEl>
                                      </p:cBhvr>
                                    </p:animEffect>
                                  </p:childTnLst>
                                </p:cTn>
                              </p:par>
                            </p:childTnLst>
                          </p:cTn>
                        </p:par>
                      </p:childTnLst>
                    </p:cTn>
                  </p:par>
                  <p:par>
                    <p:cTn id="110" fill="hold">
                      <p:stCondLst>
                        <p:cond delay="indefinite"/>
                      </p:stCondLst>
                      <p:childTnLst>
                        <p:par>
                          <p:cTn id="111" fill="hold">
                            <p:stCondLst>
                              <p:cond delay="0"/>
                            </p:stCondLst>
                            <p:childTnLst>
                              <p:par>
                                <p:cTn id="112" presetID="12" presetClass="entr" presetSubtype="8" fill="hold" grpId="0" nodeType="clickEffect">
                                  <p:stCondLst>
                                    <p:cond delay="0"/>
                                  </p:stCondLst>
                                  <p:childTnLst>
                                    <p:set>
                                      <p:cBhvr>
                                        <p:cTn id="113" dur="1" fill="hold">
                                          <p:stCondLst>
                                            <p:cond delay="0"/>
                                          </p:stCondLst>
                                        </p:cTn>
                                        <p:tgtEl>
                                          <p:spTgt spid="7"/>
                                        </p:tgtEl>
                                        <p:attrNameLst>
                                          <p:attrName>style.visibility</p:attrName>
                                        </p:attrNameLst>
                                      </p:cBhvr>
                                      <p:to>
                                        <p:strVal val="visible"/>
                                      </p:to>
                                    </p:set>
                                    <p:anim calcmode="lin" valueType="num">
                                      <p:cBhvr additive="base">
                                        <p:cTn id="114" dur="500"/>
                                        <p:tgtEl>
                                          <p:spTgt spid="7"/>
                                        </p:tgtEl>
                                        <p:attrNameLst>
                                          <p:attrName>ppt_x</p:attrName>
                                        </p:attrNameLst>
                                      </p:cBhvr>
                                      <p:tavLst>
                                        <p:tav tm="0">
                                          <p:val>
                                            <p:strVal val="#ppt_x-#ppt_w*1.125000"/>
                                          </p:val>
                                        </p:tav>
                                        <p:tav tm="100000">
                                          <p:val>
                                            <p:strVal val="#ppt_x"/>
                                          </p:val>
                                        </p:tav>
                                      </p:tavLst>
                                    </p:anim>
                                    <p:animEffect transition="in" filter="wipe(right)">
                                      <p:cBhvr>
                                        <p:cTn id="115" dur="500"/>
                                        <p:tgtEl>
                                          <p:spTgt spid="7"/>
                                        </p:tgtEl>
                                      </p:cBhvr>
                                    </p:animEffect>
                                  </p:childTnLst>
                                </p:cTn>
                              </p:par>
                              <p:par>
                                <p:cTn id="116" presetID="12" presetClass="entr" presetSubtype="8" fill="hold" grpId="0" nodeType="withEffect">
                                  <p:stCondLst>
                                    <p:cond delay="0"/>
                                  </p:stCondLst>
                                  <p:childTnLst>
                                    <p:set>
                                      <p:cBhvr>
                                        <p:cTn id="117" dur="1" fill="hold">
                                          <p:stCondLst>
                                            <p:cond delay="0"/>
                                          </p:stCondLst>
                                        </p:cTn>
                                        <p:tgtEl>
                                          <p:spTgt spid="13"/>
                                        </p:tgtEl>
                                        <p:attrNameLst>
                                          <p:attrName>style.visibility</p:attrName>
                                        </p:attrNameLst>
                                      </p:cBhvr>
                                      <p:to>
                                        <p:strVal val="visible"/>
                                      </p:to>
                                    </p:set>
                                    <p:anim calcmode="lin" valueType="num">
                                      <p:cBhvr additive="base">
                                        <p:cTn id="118" dur="500"/>
                                        <p:tgtEl>
                                          <p:spTgt spid="13"/>
                                        </p:tgtEl>
                                        <p:attrNameLst>
                                          <p:attrName>ppt_x</p:attrName>
                                        </p:attrNameLst>
                                      </p:cBhvr>
                                      <p:tavLst>
                                        <p:tav tm="0">
                                          <p:val>
                                            <p:strVal val="#ppt_x-#ppt_w*1.125000"/>
                                          </p:val>
                                        </p:tav>
                                        <p:tav tm="100000">
                                          <p:val>
                                            <p:strVal val="#ppt_x"/>
                                          </p:val>
                                        </p:tav>
                                      </p:tavLst>
                                    </p:anim>
                                    <p:animEffect transition="in" filter="wipe(right)">
                                      <p:cBhvr>
                                        <p:cTn id="1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9" grpId="0"/>
      <p:bldP spid="41" grpId="0" animBg="1"/>
      <p:bldP spid="42" grpId="0"/>
      <p:bldP spid="43" grpId="0" animBg="1"/>
      <p:bldP spid="44" grpId="0"/>
      <p:bldP spid="45" grpId="0" animBg="1"/>
      <p:bldP spid="46" grpId="0"/>
      <p:bldP spid="47" grpId="0" animBg="1"/>
      <p:bldP spid="48" grpId="0"/>
      <p:bldP spid="51" grpId="0"/>
      <p:bldP spid="2" grpId="0" animBg="1"/>
      <p:bldP spid="4" grpId="0"/>
      <p:bldP spid="7" grpId="0"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332AB3-D150-9FDC-DA7E-0F2F6A5AF53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3774C10-4E6B-7427-B24E-3974230D6318}"/>
              </a:ext>
            </a:extLst>
          </p:cNvPr>
          <p:cNvSpPr>
            <a:spLocks noGrp="1"/>
          </p:cNvSpPr>
          <p:nvPr>
            <p:ph type="title"/>
          </p:nvPr>
        </p:nvSpPr>
        <p:spPr>
          <a:xfrm>
            <a:off x="582469" y="327080"/>
            <a:ext cx="11013056" cy="552660"/>
          </a:xfrm>
        </p:spPr>
        <p:txBody>
          <a:bodyPr/>
          <a:lstStyle/>
          <a:p>
            <a:r>
              <a:rPr lang="en-US">
                <a:solidFill>
                  <a:schemeClr val="accent2"/>
                </a:solidFill>
                <a:latin typeface="Oswald" pitchFamily="2" charset="77"/>
              </a:rPr>
              <a:t>MyAssistant-  </a:t>
            </a:r>
            <a:r>
              <a:rPr lang="en-US">
                <a:solidFill>
                  <a:schemeClr val="accent1"/>
                </a:solidFill>
                <a:latin typeface="Oswald" pitchFamily="2" charset="77"/>
              </a:rPr>
              <a:t>A Realtime Example</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9D4D607A-8CE5-5DE4-4452-577414202751}"/>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E0245CC4-4C0F-F9C0-4F45-6937D6A4CF28}"/>
              </a:ext>
            </a:extLst>
          </p:cNvPr>
          <p:cNvSpPr>
            <a:spLocks noGrp="1"/>
          </p:cNvSpPr>
          <p:nvPr>
            <p:ph type="sldNum" sz="quarter" idx="4"/>
          </p:nvPr>
        </p:nvSpPr>
        <p:spPr/>
        <p:txBody>
          <a:bodyPr/>
          <a:lstStyle/>
          <a:p>
            <a:fld id="{CC016F9F-E390-8549-93F9-91A8D6CA4677}" type="slidenum">
              <a:rPr lang="en-US" smtClean="0"/>
              <a:pPr/>
              <a:t>28</a:t>
            </a:fld>
            <a:endParaRPr lang="en-US"/>
          </a:p>
        </p:txBody>
      </p:sp>
      <p:pic>
        <p:nvPicPr>
          <p:cNvPr id="11" name="Picture 10" descr="A close-up of a logo&#10;&#10;Description automatically generated">
            <a:extLst>
              <a:ext uri="{FF2B5EF4-FFF2-40B4-BE49-F238E27FC236}">
                <a16:creationId xmlns:a16="http://schemas.microsoft.com/office/drawing/2014/main" id="{0168C2CA-D833-6550-BAE3-E89FC883A7CA}"/>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1922422" y="8438525"/>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7" name="Picture 16" descr="A colorful circle with a logo&#10;&#10;Description automatically generated">
            <a:extLst>
              <a:ext uri="{FF2B5EF4-FFF2-40B4-BE49-F238E27FC236}">
                <a16:creationId xmlns:a16="http://schemas.microsoft.com/office/drawing/2014/main" id="{DFDEDE03-2C2A-080C-159E-483499D97F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650" y="1164109"/>
            <a:ext cx="1665415" cy="1665415"/>
          </a:xfrm>
          <a:prstGeom prst="rect">
            <a:avLst/>
          </a:prstGeom>
          <a:effectLst>
            <a:softEdge rad="277941"/>
          </a:effectLst>
        </p:spPr>
      </p:pic>
      <p:cxnSp>
        <p:nvCxnSpPr>
          <p:cNvPr id="28" name="Straight Connector 27">
            <a:extLst>
              <a:ext uri="{FF2B5EF4-FFF2-40B4-BE49-F238E27FC236}">
                <a16:creationId xmlns:a16="http://schemas.microsoft.com/office/drawing/2014/main" id="{6AAEE4F0-8BBE-B775-9781-6C84D2356A17}"/>
              </a:ext>
            </a:extLst>
          </p:cNvPr>
          <p:cNvCxnSpPr>
            <a:cxnSpLocks/>
          </p:cNvCxnSpPr>
          <p:nvPr/>
        </p:nvCxnSpPr>
        <p:spPr bwMode="auto">
          <a:xfrm>
            <a:off x="4903559" y="927099"/>
            <a:ext cx="2670358" cy="0"/>
          </a:xfrm>
          <a:prstGeom prst="line">
            <a:avLst/>
          </a:prstGeom>
          <a:solidFill>
            <a:srgbClr val="FFFFFF"/>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4" name="Picture 73" descr="A silver and purple metal sculpture&#10;&#10;Description automatically generated with medium confidence">
            <a:extLst>
              <a:ext uri="{FF2B5EF4-FFF2-40B4-BE49-F238E27FC236}">
                <a16:creationId xmlns:a16="http://schemas.microsoft.com/office/drawing/2014/main" id="{1EF0FB7B-516B-34F1-8F5F-994580C78A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04" y="4064055"/>
            <a:ext cx="1505861" cy="1505861"/>
          </a:xfrm>
          <a:prstGeom prst="rect">
            <a:avLst/>
          </a:prstGeom>
          <a:effectLst>
            <a:reflection stA="46376" endPos="65000" dist="50800" dir="5400000" sy="-100000" algn="bl" rotWithShape="0"/>
            <a:softEdge rad="438230"/>
          </a:effectLst>
        </p:spPr>
      </p:pic>
      <p:pic>
        <p:nvPicPr>
          <p:cNvPr id="9" name="Picture 8" descr="A blue object with a question mark&#10;&#10;Description automatically generated">
            <a:extLst>
              <a:ext uri="{FF2B5EF4-FFF2-40B4-BE49-F238E27FC236}">
                <a16:creationId xmlns:a16="http://schemas.microsoft.com/office/drawing/2014/main" id="{B840B755-5CF9-FA54-9BAC-41B4AE0DA1CA}"/>
              </a:ext>
            </a:extLst>
          </p:cNvPr>
          <p:cNvPicPr>
            <a:picLocks noChangeAspect="1"/>
          </p:cNvPicPr>
          <p:nvPr/>
        </p:nvPicPr>
        <p:blipFill>
          <a:blip r:embed="rId6">
            <a:alphaModFix amt="93000"/>
            <a:extLst>
              <a:ext uri="{28A0092B-C50C-407E-A947-70E740481C1C}">
                <a14:useLocalDpi xmlns:a14="http://schemas.microsoft.com/office/drawing/2010/main" val="0"/>
              </a:ext>
            </a:extLst>
          </a:blip>
          <a:stretch>
            <a:fillRect/>
          </a:stretch>
        </p:blipFill>
        <p:spPr>
          <a:xfrm>
            <a:off x="4908091" y="1164110"/>
            <a:ext cx="1665416" cy="1665416"/>
          </a:xfrm>
          <a:prstGeom prst="rect">
            <a:avLst/>
          </a:prstGeom>
          <a:effectLst>
            <a:outerShdw blurRad="121417" dist="50800" dir="5400000" sx="90000" sy="90000" algn="ctr" rotWithShape="0">
              <a:srgbClr val="000000">
                <a:alpha val="94165"/>
              </a:srgbClr>
            </a:outerShdw>
            <a:softEdge rad="298719"/>
          </a:effectLst>
        </p:spPr>
      </p:pic>
      <p:pic>
        <p:nvPicPr>
          <p:cNvPr id="12" name="Picture 11" descr="A tablet with a login page on it&#10;&#10;Description automatically generated">
            <a:extLst>
              <a:ext uri="{FF2B5EF4-FFF2-40B4-BE49-F238E27FC236}">
                <a16:creationId xmlns:a16="http://schemas.microsoft.com/office/drawing/2014/main" id="{68849C12-F942-98B9-26DD-61CD58F29C50}"/>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4903559" y="3997729"/>
            <a:ext cx="1665411" cy="1665411"/>
          </a:xfrm>
          <a:prstGeom prst="rect">
            <a:avLst/>
          </a:prstGeom>
          <a:effectLst>
            <a:softEdge rad="298871"/>
          </a:effectLst>
        </p:spPr>
      </p:pic>
      <p:cxnSp>
        <p:nvCxnSpPr>
          <p:cNvPr id="15" name="Straight Arrow Connector 14">
            <a:extLst>
              <a:ext uri="{FF2B5EF4-FFF2-40B4-BE49-F238E27FC236}">
                <a16:creationId xmlns:a16="http://schemas.microsoft.com/office/drawing/2014/main" id="{A9C15AE2-1CFB-18CB-902A-6DED52C97FFD}"/>
              </a:ext>
            </a:extLst>
          </p:cNvPr>
          <p:cNvCxnSpPr>
            <a:stCxn id="17" idx="3"/>
          </p:cNvCxnSpPr>
          <p:nvPr/>
        </p:nvCxnSpPr>
        <p:spPr>
          <a:xfrm flipV="1">
            <a:off x="2151065" y="1973766"/>
            <a:ext cx="2253667" cy="23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06EB289-9D5B-67B3-2ED7-9916FF5140DC}"/>
              </a:ext>
            </a:extLst>
          </p:cNvPr>
          <p:cNvCxnSpPr/>
          <p:nvPr/>
        </p:nvCxnSpPr>
        <p:spPr>
          <a:xfrm flipV="1">
            <a:off x="2151065" y="4816985"/>
            <a:ext cx="2253667" cy="23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ounded Rectangle 28">
            <a:extLst>
              <a:ext uri="{FF2B5EF4-FFF2-40B4-BE49-F238E27FC236}">
                <a16:creationId xmlns:a16="http://schemas.microsoft.com/office/drawing/2014/main" id="{3D7964EF-D35C-A84B-D5B1-C741CC2CDAC1}"/>
              </a:ext>
            </a:extLst>
          </p:cNvPr>
          <p:cNvSpPr/>
          <p:nvPr/>
        </p:nvSpPr>
        <p:spPr>
          <a:xfrm>
            <a:off x="7441470" y="1249325"/>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0" name="TextBox 29">
            <a:extLst>
              <a:ext uri="{FF2B5EF4-FFF2-40B4-BE49-F238E27FC236}">
                <a16:creationId xmlns:a16="http://schemas.microsoft.com/office/drawing/2014/main" id="{5DCDA09D-9B3A-5798-9BFE-3D9E190ECEFB}"/>
              </a:ext>
            </a:extLst>
          </p:cNvPr>
          <p:cNvSpPr txBox="1"/>
          <p:nvPr/>
        </p:nvSpPr>
        <p:spPr>
          <a:xfrm>
            <a:off x="7441470" y="1460694"/>
            <a:ext cx="1939673" cy="1188018"/>
          </a:xfrm>
          <a:prstGeom prst="rect">
            <a:avLst/>
          </a:prstGeom>
          <a:noFill/>
        </p:spPr>
        <p:txBody>
          <a:bodyPr wrap="square" rtlCol="0">
            <a:spAutoFit/>
          </a:bodyPr>
          <a:lstStyle/>
          <a:p>
            <a:pPr algn="ctr">
              <a:lnSpc>
                <a:spcPct val="150000"/>
              </a:lnSpc>
              <a:spcAft>
                <a:spcPts val="1200"/>
              </a:spcAft>
            </a:pPr>
            <a:r>
              <a:rPr lang="en-US" sz="1200" err="1">
                <a:solidFill>
                  <a:schemeClr val="tx1">
                    <a:lumMod val="50000"/>
                    <a:lumOff val="50000"/>
                  </a:schemeClr>
                </a:solidFill>
                <a:latin typeface="Oswald" pitchFamily="2" charset="77"/>
              </a:rPr>
              <a:t>WebPage</a:t>
            </a:r>
            <a:r>
              <a:rPr lang="en-US" sz="1200">
                <a:solidFill>
                  <a:schemeClr val="tx1">
                    <a:lumMod val="50000"/>
                    <a:lumOff val="50000"/>
                  </a:schemeClr>
                </a:solidFill>
                <a:latin typeface="Oswald" pitchFamily="2" charset="77"/>
              </a:rPr>
              <a:t> AI</a:t>
            </a:r>
          </a:p>
          <a:p>
            <a:pPr algn="ctr">
              <a:lnSpc>
                <a:spcPct val="150000"/>
              </a:lnSpc>
              <a:spcAft>
                <a:spcPts val="1200"/>
              </a:spcAft>
            </a:pPr>
            <a:r>
              <a:rPr lang="en-US" sz="1000">
                <a:solidFill>
                  <a:schemeClr val="accent4"/>
                </a:solidFill>
                <a:latin typeface="Oswald" pitchFamily="2" charset="77"/>
              </a:rPr>
              <a:t>DOCUMENT ANALYTICS PLUGIN ALLOW USER TO UPLOAD AND QUERY THEIR DOCUMENT</a:t>
            </a:r>
          </a:p>
        </p:txBody>
      </p:sp>
      <p:sp>
        <p:nvSpPr>
          <p:cNvPr id="31" name="Rounded Rectangle 30">
            <a:extLst>
              <a:ext uri="{FF2B5EF4-FFF2-40B4-BE49-F238E27FC236}">
                <a16:creationId xmlns:a16="http://schemas.microsoft.com/office/drawing/2014/main" id="{F8B6FE7D-32C0-28FB-251F-BD95EA4957C5}"/>
              </a:ext>
            </a:extLst>
          </p:cNvPr>
          <p:cNvSpPr/>
          <p:nvPr/>
        </p:nvSpPr>
        <p:spPr>
          <a:xfrm>
            <a:off x="7441470" y="3964541"/>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2" name="TextBox 31">
            <a:extLst>
              <a:ext uri="{FF2B5EF4-FFF2-40B4-BE49-F238E27FC236}">
                <a16:creationId xmlns:a16="http://schemas.microsoft.com/office/drawing/2014/main" id="{531F0565-F220-1E25-A9C0-8CA5A6FF9C70}"/>
              </a:ext>
            </a:extLst>
          </p:cNvPr>
          <p:cNvSpPr txBox="1"/>
          <p:nvPr/>
        </p:nvSpPr>
        <p:spPr>
          <a:xfrm>
            <a:off x="7441470" y="3997729"/>
            <a:ext cx="1939673"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Ask This Page</a:t>
            </a:r>
          </a:p>
          <a:p>
            <a:pPr algn="ctr">
              <a:lnSpc>
                <a:spcPct val="150000"/>
              </a:lnSpc>
              <a:spcAft>
                <a:spcPts val="1200"/>
              </a:spcAft>
            </a:pPr>
            <a:r>
              <a:rPr lang="en-US" sz="1000">
                <a:solidFill>
                  <a:schemeClr val="accent4"/>
                </a:solidFill>
                <a:latin typeface="Oswald" pitchFamily="2" charset="77"/>
              </a:rPr>
              <a:t>DOCUMENT ANALYTICS PLUGIN ALLOW USER TO UPLOAD AND QUERY THEIR DOCUMENT</a:t>
            </a:r>
          </a:p>
        </p:txBody>
      </p:sp>
      <p:sp>
        <p:nvSpPr>
          <p:cNvPr id="4" name="TextBox 3">
            <a:extLst>
              <a:ext uri="{FF2B5EF4-FFF2-40B4-BE49-F238E27FC236}">
                <a16:creationId xmlns:a16="http://schemas.microsoft.com/office/drawing/2014/main" id="{35896EA5-4540-1074-6270-202B82F779E0}"/>
              </a:ext>
            </a:extLst>
          </p:cNvPr>
          <p:cNvSpPr txBox="1"/>
          <p:nvPr/>
        </p:nvSpPr>
        <p:spPr>
          <a:xfrm>
            <a:off x="3454090" y="5419713"/>
            <a:ext cx="6908180" cy="646331"/>
          </a:xfrm>
          <a:prstGeom prst="rect">
            <a:avLst/>
          </a:prstGeom>
          <a:noFill/>
        </p:spPr>
        <p:txBody>
          <a:bodyPr wrap="square">
            <a:spAutoFit/>
          </a:bodyPr>
          <a:lstStyle/>
          <a:p>
            <a:r>
              <a:rPr lang="en-IN"/>
              <a:t>take the persona of a graphic designer and generate a 3d icon which signifies authorisation. The icon should be modern.</a:t>
            </a:r>
            <a:endParaRPr lang="en-US"/>
          </a:p>
        </p:txBody>
      </p:sp>
    </p:spTree>
    <p:extLst>
      <p:ext uri="{BB962C8B-B14F-4D97-AF65-F5344CB8AC3E}">
        <p14:creationId xmlns:p14="http://schemas.microsoft.com/office/powerpoint/2010/main" val="3476445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4A9171-6F56-DE9B-4A96-83977087960F}"/>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F67D3B4-EFDD-391C-028C-D48332F330CF}"/>
              </a:ext>
            </a:extLst>
          </p:cNvPr>
          <p:cNvSpPr/>
          <p:nvPr/>
        </p:nvSpPr>
        <p:spPr>
          <a:xfrm>
            <a:off x="942097" y="1113279"/>
            <a:ext cx="7906481" cy="496528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59176202-8C13-5403-5E2F-279E10EC0321}"/>
              </a:ext>
            </a:extLst>
          </p:cNvPr>
          <p:cNvSpPr>
            <a:spLocks noGrp="1"/>
          </p:cNvSpPr>
          <p:nvPr>
            <p:ph type="title"/>
          </p:nvPr>
        </p:nvSpPr>
        <p:spPr>
          <a:xfrm>
            <a:off x="348312" y="226776"/>
            <a:ext cx="11013056" cy="552660"/>
          </a:xfrm>
        </p:spPr>
        <p:txBody>
          <a:bodyPr/>
          <a:lstStyle/>
          <a:p>
            <a:r>
              <a:rPr lang="en-US">
                <a:solidFill>
                  <a:schemeClr val="accent2"/>
                </a:solidFill>
                <a:latin typeface="Oswald" pitchFamily="2" charset="77"/>
              </a:rPr>
              <a:t>MyAssistant-  </a:t>
            </a:r>
            <a:r>
              <a:rPr lang="en-US">
                <a:solidFill>
                  <a:schemeClr val="accent1"/>
                </a:solidFill>
                <a:latin typeface="Oswald" pitchFamily="2" charset="77"/>
              </a:rPr>
              <a:t>Arch. </a:t>
            </a:r>
            <a:endParaRPr lang="en-US"/>
          </a:p>
        </p:txBody>
      </p:sp>
      <p:sp>
        <p:nvSpPr>
          <p:cNvPr id="5" name="Footer Placeholder 4">
            <a:extLst>
              <a:ext uri="{FF2B5EF4-FFF2-40B4-BE49-F238E27FC236}">
                <a16:creationId xmlns:a16="http://schemas.microsoft.com/office/drawing/2014/main" id="{B51908E2-D859-E051-06F3-8BA6F328B59B}"/>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C81C876F-4F94-C159-AD36-6184931C0357}"/>
              </a:ext>
            </a:extLst>
          </p:cNvPr>
          <p:cNvSpPr>
            <a:spLocks noGrp="1"/>
          </p:cNvSpPr>
          <p:nvPr>
            <p:ph type="sldNum" sz="quarter" idx="4"/>
          </p:nvPr>
        </p:nvSpPr>
        <p:spPr/>
        <p:txBody>
          <a:bodyPr/>
          <a:lstStyle/>
          <a:p>
            <a:fld id="{CC016F9F-E390-8549-93F9-91A8D6CA4677}" type="slidenum">
              <a:rPr lang="en-US" smtClean="0"/>
              <a:pPr/>
              <a:t>29</a:t>
            </a:fld>
            <a:endParaRPr lang="en-US"/>
          </a:p>
        </p:txBody>
      </p:sp>
      <p:cxnSp>
        <p:nvCxnSpPr>
          <p:cNvPr id="16" name="Straight Connector 15">
            <a:extLst>
              <a:ext uri="{FF2B5EF4-FFF2-40B4-BE49-F238E27FC236}">
                <a16:creationId xmlns:a16="http://schemas.microsoft.com/office/drawing/2014/main" id="{69A34D85-03B8-8FE4-29E9-67C532A5195E}"/>
              </a:ext>
            </a:extLst>
          </p:cNvPr>
          <p:cNvCxnSpPr>
            <a:cxnSpLocks/>
          </p:cNvCxnSpPr>
          <p:nvPr/>
        </p:nvCxnSpPr>
        <p:spPr>
          <a:xfrm>
            <a:off x="645204" y="872474"/>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7" name="Picture 6" descr="A close-up of a logo&#10;&#10;Description automatically generated">
            <a:extLst>
              <a:ext uri="{FF2B5EF4-FFF2-40B4-BE49-F238E27FC236}">
                <a16:creationId xmlns:a16="http://schemas.microsoft.com/office/drawing/2014/main" id="{7A5372F7-FA47-5AFE-9495-10DC7BBF5E7A}"/>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11120343" y="226776"/>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21" name="Picture 20" descr="A cartoon of a person with a chat bubble&#10;&#10;Description automatically generated">
            <a:extLst>
              <a:ext uri="{FF2B5EF4-FFF2-40B4-BE49-F238E27FC236}">
                <a16:creationId xmlns:a16="http://schemas.microsoft.com/office/drawing/2014/main" id="{4F62A8F3-BA43-D5C2-5A3F-1013B21C4379}"/>
              </a:ext>
            </a:extLst>
          </p:cNvPr>
          <p:cNvPicPr>
            <a:picLocks noChangeAspect="1"/>
          </p:cNvPicPr>
          <p:nvPr/>
        </p:nvPicPr>
        <p:blipFill rotWithShape="1">
          <a:blip r:embed="rId3">
            <a:extLst>
              <a:ext uri="{28A0092B-C50C-407E-A947-70E740481C1C}">
                <a14:useLocalDpi xmlns:a14="http://schemas.microsoft.com/office/drawing/2010/main" val="0"/>
              </a:ext>
            </a:extLst>
          </a:blip>
          <a:srcRect l="13547" t="11265" r="6504" b="12558"/>
          <a:stretch/>
        </p:blipFill>
        <p:spPr>
          <a:xfrm>
            <a:off x="1107121" y="2105861"/>
            <a:ext cx="1165174" cy="1110201"/>
          </a:xfrm>
          <a:prstGeom prst="rect">
            <a:avLst/>
          </a:prstGeom>
          <a:effectLst>
            <a:outerShdw blurRad="50800" dist="77528" dir="5400000" algn="ctr" rotWithShape="0">
              <a:srgbClr val="000000"/>
            </a:outerShdw>
            <a:reflection stA="45000" endPos="10000" dist="50800" dir="5400000" sy="-100000" algn="bl" rotWithShape="0"/>
          </a:effectLst>
        </p:spPr>
      </p:pic>
      <p:pic>
        <p:nvPicPr>
          <p:cNvPr id="23" name="Picture 22" descr="A silver square with a lock on it&#10;&#10;Description automatically generated">
            <a:extLst>
              <a:ext uri="{FF2B5EF4-FFF2-40B4-BE49-F238E27FC236}">
                <a16:creationId xmlns:a16="http://schemas.microsoft.com/office/drawing/2014/main" id="{CBC032E3-9C6A-D4C9-E829-442F00EF6C4D}"/>
              </a:ext>
            </a:extLst>
          </p:cNvPr>
          <p:cNvPicPr>
            <a:picLocks noChangeAspect="1"/>
          </p:cNvPicPr>
          <p:nvPr/>
        </p:nvPicPr>
        <p:blipFill rotWithShape="1">
          <a:blip r:embed="rId4">
            <a:extLst>
              <a:ext uri="{28A0092B-C50C-407E-A947-70E740481C1C}">
                <a14:useLocalDpi xmlns:a14="http://schemas.microsoft.com/office/drawing/2010/main" val="0"/>
              </a:ext>
            </a:extLst>
          </a:blip>
          <a:srcRect l="12962" t="12620" r="15000" b="13047"/>
          <a:stretch/>
        </p:blipFill>
        <p:spPr>
          <a:xfrm>
            <a:off x="4206762" y="2070939"/>
            <a:ext cx="1143612" cy="1180044"/>
          </a:xfrm>
          <a:prstGeom prst="rect">
            <a:avLst/>
          </a:prstGeom>
        </p:spPr>
      </p:pic>
      <p:pic>
        <p:nvPicPr>
          <p:cNvPr id="25" name="Picture 24" descr="A blue and white logo&#10;&#10;Description automatically generated">
            <a:extLst>
              <a:ext uri="{FF2B5EF4-FFF2-40B4-BE49-F238E27FC236}">
                <a16:creationId xmlns:a16="http://schemas.microsoft.com/office/drawing/2014/main" id="{F30CD5EE-81DE-B7B7-3FD3-59D613E07F3E}"/>
              </a:ext>
            </a:extLst>
          </p:cNvPr>
          <p:cNvPicPr>
            <a:picLocks noChangeAspect="1"/>
          </p:cNvPicPr>
          <p:nvPr/>
        </p:nvPicPr>
        <p:blipFill rotWithShape="1">
          <a:blip r:embed="rId5">
            <a:extLst>
              <a:ext uri="{28A0092B-C50C-407E-A947-70E740481C1C}">
                <a14:useLocalDpi xmlns:a14="http://schemas.microsoft.com/office/drawing/2010/main" val="0"/>
              </a:ext>
            </a:extLst>
          </a:blip>
          <a:srcRect l="16636" t="7957" r="14707" b="11777"/>
          <a:stretch/>
        </p:blipFill>
        <p:spPr>
          <a:xfrm>
            <a:off x="7358649" y="2060105"/>
            <a:ext cx="1009374" cy="1180044"/>
          </a:xfrm>
          <a:prstGeom prst="rect">
            <a:avLst/>
          </a:prstGeom>
        </p:spPr>
      </p:pic>
      <p:pic>
        <p:nvPicPr>
          <p:cNvPr id="27" name="Picture 26" descr="A blue and white sign with a white arrow pointing down&#10;&#10;Description automatically generated">
            <a:extLst>
              <a:ext uri="{FF2B5EF4-FFF2-40B4-BE49-F238E27FC236}">
                <a16:creationId xmlns:a16="http://schemas.microsoft.com/office/drawing/2014/main" id="{87460263-6AFE-6B3C-2B45-3072037AD59A}"/>
              </a:ext>
            </a:extLst>
          </p:cNvPr>
          <p:cNvPicPr>
            <a:picLocks noChangeAspect="1"/>
          </p:cNvPicPr>
          <p:nvPr/>
        </p:nvPicPr>
        <p:blipFill rotWithShape="1">
          <a:blip r:embed="rId6">
            <a:extLst>
              <a:ext uri="{28A0092B-C50C-407E-A947-70E740481C1C}">
                <a14:useLocalDpi xmlns:a14="http://schemas.microsoft.com/office/drawing/2010/main" val="0"/>
              </a:ext>
            </a:extLst>
          </a:blip>
          <a:srcRect l="22617" t="15781" r="11826" b="27500"/>
          <a:stretch/>
        </p:blipFill>
        <p:spPr>
          <a:xfrm>
            <a:off x="7200783" y="4288004"/>
            <a:ext cx="1500880" cy="1298542"/>
          </a:xfrm>
          <a:prstGeom prst="rect">
            <a:avLst/>
          </a:prstGeom>
        </p:spPr>
      </p:pic>
      <p:pic>
        <p:nvPicPr>
          <p:cNvPr id="28" name="Picture 27" descr="A silver and purple metal sculpture&#10;&#10;Description automatically generated with medium confidence">
            <a:extLst>
              <a:ext uri="{FF2B5EF4-FFF2-40B4-BE49-F238E27FC236}">
                <a16:creationId xmlns:a16="http://schemas.microsoft.com/office/drawing/2014/main" id="{1C8106ED-432A-FC2D-FC64-F7437FF386BE}"/>
              </a:ext>
            </a:extLst>
          </p:cNvPr>
          <p:cNvPicPr>
            <a:picLocks noChangeAspect="1"/>
          </p:cNvPicPr>
          <p:nvPr/>
        </p:nvPicPr>
        <p:blipFill rotWithShape="1">
          <a:blip r:embed="rId7">
            <a:extLst>
              <a:ext uri="{28A0092B-C50C-407E-A947-70E740481C1C}">
                <a14:useLocalDpi xmlns:a14="http://schemas.microsoft.com/office/drawing/2010/main" val="0"/>
              </a:ext>
            </a:extLst>
          </a:blip>
          <a:srcRect l="8237" t="11863" r="7871" b="11631"/>
          <a:stretch/>
        </p:blipFill>
        <p:spPr>
          <a:xfrm>
            <a:off x="3689630" y="4262151"/>
            <a:ext cx="1263290" cy="1152079"/>
          </a:xfrm>
          <a:prstGeom prst="rect">
            <a:avLst/>
          </a:prstGeom>
          <a:effectLst>
            <a:reflection stA="46376" endPos="0" dist="50800" dir="5400000" sy="-100000" algn="bl" rotWithShape="0"/>
            <a:softEdge rad="105141"/>
          </a:effectLst>
        </p:spPr>
      </p:pic>
      <p:cxnSp>
        <p:nvCxnSpPr>
          <p:cNvPr id="29" name="Straight Arrow Connector 28">
            <a:extLst>
              <a:ext uri="{FF2B5EF4-FFF2-40B4-BE49-F238E27FC236}">
                <a16:creationId xmlns:a16="http://schemas.microsoft.com/office/drawing/2014/main" id="{BABDCB35-C30D-AF0F-CA9C-563AD660FC33}"/>
              </a:ext>
            </a:extLst>
          </p:cNvPr>
          <p:cNvCxnSpPr>
            <a:cxnSpLocks/>
          </p:cNvCxnSpPr>
          <p:nvPr/>
        </p:nvCxnSpPr>
        <p:spPr>
          <a:xfrm flipV="1">
            <a:off x="2272295" y="2660961"/>
            <a:ext cx="1959295" cy="230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78808F1-2093-2205-A872-0A0929BEC973}"/>
              </a:ext>
            </a:extLst>
          </p:cNvPr>
          <p:cNvCxnSpPr>
            <a:cxnSpLocks/>
          </p:cNvCxnSpPr>
          <p:nvPr/>
        </p:nvCxnSpPr>
        <p:spPr>
          <a:xfrm flipV="1">
            <a:off x="5349333" y="2652595"/>
            <a:ext cx="2009316" cy="301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9D0A977-DAB3-07DF-A006-F0E2ED847518}"/>
              </a:ext>
            </a:extLst>
          </p:cNvPr>
          <p:cNvCxnSpPr>
            <a:cxnSpLocks/>
          </p:cNvCxnSpPr>
          <p:nvPr/>
        </p:nvCxnSpPr>
        <p:spPr>
          <a:xfrm>
            <a:off x="7863336" y="3429000"/>
            <a:ext cx="0" cy="11122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8D2579-D67B-A13C-5AAC-475C177BB0C4}"/>
              </a:ext>
            </a:extLst>
          </p:cNvPr>
          <p:cNvCxnSpPr>
            <a:cxnSpLocks/>
          </p:cNvCxnSpPr>
          <p:nvPr/>
        </p:nvCxnSpPr>
        <p:spPr>
          <a:xfrm flipH="1">
            <a:off x="5078437" y="4912173"/>
            <a:ext cx="21335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609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par>
                          <p:cTn id="13" fill="hold">
                            <p:stCondLst>
                              <p:cond delay="500"/>
                            </p:stCondLst>
                            <p:childTnLst>
                              <p:par>
                                <p:cTn id="14" presetID="5" presetClass="entr" presetSubtype="1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checkerboard(across)">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500"/>
                            </p:stCondLst>
                            <p:childTnLst>
                              <p:par>
                                <p:cTn id="23" presetID="5" presetClass="entr" presetSubtype="1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checkerboard(across)">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up)">
                                      <p:cBhvr>
                                        <p:cTn id="30" dur="500"/>
                                        <p:tgtEl>
                                          <p:spTgt spid="31"/>
                                        </p:tgtEl>
                                      </p:cBhvr>
                                    </p:animEffect>
                                  </p:childTnLst>
                                </p:cTn>
                              </p:par>
                            </p:childTnLst>
                          </p:cTn>
                        </p:par>
                        <p:par>
                          <p:cTn id="31" fill="hold">
                            <p:stCondLst>
                              <p:cond delay="500"/>
                            </p:stCondLst>
                            <p:childTnLst>
                              <p:par>
                                <p:cTn id="32" presetID="5" presetClass="entr" presetSubtype="1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checkerboard(across)">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childTnLst>
                          </p:cTn>
                        </p:par>
                        <p:par>
                          <p:cTn id="40" fill="hold">
                            <p:stCondLst>
                              <p:cond delay="500"/>
                            </p:stCondLst>
                            <p:childTnLst>
                              <p:par>
                                <p:cTn id="41" presetID="5" presetClass="entr" presetSubtype="1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checkerboard(across)">
                                      <p:cBhvr>
                                        <p:cTn id="4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1B0F4-A2DE-7B8D-6F0F-9C252933215E}"/>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2E5186DF-9242-1AD3-F5F4-E15369BF219D}"/>
              </a:ext>
            </a:extLst>
          </p:cNvPr>
          <p:cNvSpPr/>
          <p:nvPr/>
        </p:nvSpPr>
        <p:spPr>
          <a:xfrm>
            <a:off x="632911" y="2327570"/>
            <a:ext cx="3836150" cy="33924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FFD23C6-F173-35ED-C8ED-08F02E9DB759}"/>
              </a:ext>
            </a:extLst>
          </p:cNvPr>
          <p:cNvSpPr>
            <a:spLocks noGrp="1"/>
          </p:cNvSpPr>
          <p:nvPr>
            <p:ph type="title"/>
          </p:nvPr>
        </p:nvSpPr>
        <p:spPr>
          <a:xfrm>
            <a:off x="348312" y="185718"/>
            <a:ext cx="11013056" cy="552660"/>
          </a:xfrm>
        </p:spPr>
        <p:txBody>
          <a:bodyPr/>
          <a:lstStyle/>
          <a:p>
            <a:r>
              <a:rPr lang="en-US">
                <a:solidFill>
                  <a:srgbClr val="FFC021"/>
                </a:solidFill>
              </a:rPr>
              <a:t>What ‘</a:t>
            </a:r>
            <a:r>
              <a:rPr lang="en-US">
                <a:solidFill>
                  <a:srgbClr val="00FA00"/>
                </a:solidFill>
              </a:rPr>
              <a:t>MyAssistant</a:t>
            </a:r>
            <a:r>
              <a:rPr lang="en-US">
                <a:solidFill>
                  <a:srgbClr val="FFC021"/>
                </a:solidFill>
              </a:rPr>
              <a:t>’ provides additional?</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4EA03C61-B3B8-502F-7412-F02D0E8572F5}"/>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EA22007-EBE1-C868-C18F-43DDAE69D090}"/>
              </a:ext>
            </a:extLst>
          </p:cNvPr>
          <p:cNvSpPr>
            <a:spLocks noGrp="1"/>
          </p:cNvSpPr>
          <p:nvPr>
            <p:ph type="sldNum" sz="quarter" idx="4"/>
          </p:nvPr>
        </p:nvSpPr>
        <p:spPr/>
        <p:txBody>
          <a:bodyPr/>
          <a:lstStyle/>
          <a:p>
            <a:fld id="{CC016F9F-E390-8549-93F9-91A8D6CA4677}" type="slidenum">
              <a:rPr lang="en-US" smtClean="0"/>
              <a:pPr/>
              <a:t>3</a:t>
            </a:fld>
            <a:endParaRPr lang="en-US"/>
          </a:p>
        </p:txBody>
      </p:sp>
      <p:pic>
        <p:nvPicPr>
          <p:cNvPr id="11" name="Picture 10" descr="A close-up of a logo&#10;&#10;Description automatically generated">
            <a:extLst>
              <a:ext uri="{FF2B5EF4-FFF2-40B4-BE49-F238E27FC236}">
                <a16:creationId xmlns:a16="http://schemas.microsoft.com/office/drawing/2014/main" id="{20B55AD4-A8D3-C218-0D51-C512A9103A26}"/>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231081" y="781137"/>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8" name="Picture 7" descr="A silver and purple metal sculpture&#10;&#10;Description automatically generated with medium confidence">
            <a:extLst>
              <a:ext uri="{FF2B5EF4-FFF2-40B4-BE49-F238E27FC236}">
                <a16:creationId xmlns:a16="http://schemas.microsoft.com/office/drawing/2014/main" id="{3A1B3AFA-6A38-E124-C833-C00BA90D1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1045" y="2887536"/>
            <a:ext cx="1505861" cy="1505861"/>
          </a:xfrm>
          <a:prstGeom prst="rect">
            <a:avLst/>
          </a:prstGeom>
          <a:effectLst>
            <a:reflection stA="46376" endPos="65000" dist="50800" dir="5400000" sy="-100000" algn="bl" rotWithShape="0"/>
            <a:softEdge rad="438230"/>
          </a:effectLst>
        </p:spPr>
      </p:pic>
      <p:sp>
        <p:nvSpPr>
          <p:cNvPr id="9" name="TextBox 8">
            <a:extLst>
              <a:ext uri="{FF2B5EF4-FFF2-40B4-BE49-F238E27FC236}">
                <a16:creationId xmlns:a16="http://schemas.microsoft.com/office/drawing/2014/main" id="{A137D518-8E25-B7E2-0432-95F1DEFCC911}"/>
              </a:ext>
            </a:extLst>
          </p:cNvPr>
          <p:cNvSpPr txBox="1"/>
          <p:nvPr/>
        </p:nvSpPr>
        <p:spPr>
          <a:xfrm>
            <a:off x="459812" y="2445750"/>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Experience</a:t>
            </a:r>
            <a:endParaRPr lang="en-US" sz="2000" b="1" spc="0">
              <a:solidFill>
                <a:schemeClr val="bg1"/>
              </a:solidFill>
              <a:latin typeface="Bogle" panose="020B0503020203060203" pitchFamily="34" charset="77"/>
            </a:endParaRPr>
          </a:p>
        </p:txBody>
      </p:sp>
      <p:cxnSp>
        <p:nvCxnSpPr>
          <p:cNvPr id="10" name="Straight Connector 9">
            <a:extLst>
              <a:ext uri="{FF2B5EF4-FFF2-40B4-BE49-F238E27FC236}">
                <a16:creationId xmlns:a16="http://schemas.microsoft.com/office/drawing/2014/main" id="{25D8891F-BAA6-E93E-9D1C-C44B60A46FEC}"/>
              </a:ext>
            </a:extLst>
          </p:cNvPr>
          <p:cNvCxnSpPr>
            <a:cxnSpLocks/>
          </p:cNvCxnSpPr>
          <p:nvPr/>
        </p:nvCxnSpPr>
        <p:spPr>
          <a:xfrm>
            <a:off x="1741028" y="2965290"/>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A7C6AB6-EABC-DDB7-5319-1A17DA62FA43}"/>
              </a:ext>
            </a:extLst>
          </p:cNvPr>
          <p:cNvSpPr txBox="1"/>
          <p:nvPr/>
        </p:nvSpPr>
        <p:spPr>
          <a:xfrm>
            <a:off x="799931" y="4193126"/>
            <a:ext cx="3334764" cy="977191"/>
          </a:xfrm>
          <a:prstGeom prst="rect">
            <a:avLst/>
          </a:prstGeom>
          <a:noFill/>
        </p:spPr>
        <p:txBody>
          <a:bodyPr wrap="square" rtlCol="0">
            <a:spAutoFit/>
          </a:bodyPr>
          <a:lstStyle/>
          <a:p>
            <a:pPr algn="ctr">
              <a:lnSpc>
                <a:spcPct val="150000"/>
              </a:lnSpc>
              <a:spcAft>
                <a:spcPts val="1200"/>
              </a:spcAft>
            </a:pPr>
            <a:r>
              <a:rPr lang="en-US" sz="2000">
                <a:solidFill>
                  <a:schemeClr val="accent4"/>
                </a:solidFill>
                <a:latin typeface="Oswald" pitchFamily="2" charset="77"/>
              </a:rPr>
              <a:t>Curated Flow designated to solve specific user problem</a:t>
            </a:r>
          </a:p>
        </p:txBody>
      </p:sp>
      <p:sp>
        <p:nvSpPr>
          <p:cNvPr id="51" name="TextBox 50">
            <a:extLst>
              <a:ext uri="{FF2B5EF4-FFF2-40B4-BE49-F238E27FC236}">
                <a16:creationId xmlns:a16="http://schemas.microsoft.com/office/drawing/2014/main" id="{9518953D-8C0A-787B-4245-8D8D56FD54EE}"/>
              </a:ext>
            </a:extLst>
          </p:cNvPr>
          <p:cNvSpPr txBox="1"/>
          <p:nvPr/>
        </p:nvSpPr>
        <p:spPr>
          <a:xfrm>
            <a:off x="3756108" y="6236248"/>
            <a:ext cx="5537093" cy="707886"/>
          </a:xfrm>
          <a:prstGeom prst="rect">
            <a:avLst/>
          </a:prstGeom>
          <a:noFill/>
        </p:spPr>
        <p:txBody>
          <a:bodyPr wrap="none" rtlCol="0">
            <a:spAutoFit/>
          </a:bodyPr>
          <a:lstStyle/>
          <a:p>
            <a:r>
              <a:rPr lang="en-US" sz="1600" i="1">
                <a:solidFill>
                  <a:schemeClr val="accent1"/>
                </a:solidFill>
                <a:latin typeface="Oswald" pitchFamily="2" charset="77"/>
                <a:ea typeface="Brush Script MT" panose="03060802040406070304" pitchFamily="66" charset="-122"/>
                <a:cs typeface="Brush Script MT" panose="03060802040406070304" pitchFamily="66" charset="-122"/>
              </a:rPr>
              <a:t>Experience are how associates find Walmart information in My Assistant</a:t>
            </a:r>
          </a:p>
          <a:p>
            <a:endParaRPr lang="en-US" sz="24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grpSp>
        <p:nvGrpSpPr>
          <p:cNvPr id="18" name="Group 17">
            <a:extLst>
              <a:ext uri="{FF2B5EF4-FFF2-40B4-BE49-F238E27FC236}">
                <a16:creationId xmlns:a16="http://schemas.microsoft.com/office/drawing/2014/main" id="{1F25C28B-3BB9-4753-DAF9-9169C7ED90EA}"/>
              </a:ext>
            </a:extLst>
          </p:cNvPr>
          <p:cNvGrpSpPr/>
          <p:nvPr/>
        </p:nvGrpSpPr>
        <p:grpSpPr>
          <a:xfrm>
            <a:off x="6288022" y="1205214"/>
            <a:ext cx="4863759" cy="4850067"/>
            <a:chOff x="4917588" y="1021431"/>
            <a:chExt cx="3477112" cy="3437990"/>
          </a:xfrm>
        </p:grpSpPr>
        <p:sp>
          <p:nvSpPr>
            <p:cNvPr id="19" name="Freeform 93">
              <a:extLst>
                <a:ext uri="{FF2B5EF4-FFF2-40B4-BE49-F238E27FC236}">
                  <a16:creationId xmlns:a16="http://schemas.microsoft.com/office/drawing/2014/main" id="{E3FC0174-544C-C25A-57D1-010EA25D3570}"/>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0" name="Freeform 94">
              <a:extLst>
                <a:ext uri="{FF2B5EF4-FFF2-40B4-BE49-F238E27FC236}">
                  <a16:creationId xmlns:a16="http://schemas.microsoft.com/office/drawing/2014/main" id="{23244EB3-2C3F-2EB5-932F-8CD8C8A61301}"/>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1" name="Freeform 95">
              <a:extLst>
                <a:ext uri="{FF2B5EF4-FFF2-40B4-BE49-F238E27FC236}">
                  <a16:creationId xmlns:a16="http://schemas.microsoft.com/office/drawing/2014/main" id="{7E654A26-42FE-EA11-DD82-0A6770A3363E}"/>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2" name="Freeform 96">
              <a:extLst>
                <a:ext uri="{FF2B5EF4-FFF2-40B4-BE49-F238E27FC236}">
                  <a16:creationId xmlns:a16="http://schemas.microsoft.com/office/drawing/2014/main" id="{75B8AC1F-86F5-0673-683C-D5F270D5FF8B}"/>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3" name="Freeform 97">
              <a:extLst>
                <a:ext uri="{FF2B5EF4-FFF2-40B4-BE49-F238E27FC236}">
                  <a16:creationId xmlns:a16="http://schemas.microsoft.com/office/drawing/2014/main" id="{FA3F1375-6D03-64A3-FF96-ABE42A983C45}"/>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4" name="Freeform 98">
              <a:extLst>
                <a:ext uri="{FF2B5EF4-FFF2-40B4-BE49-F238E27FC236}">
                  <a16:creationId xmlns:a16="http://schemas.microsoft.com/office/drawing/2014/main" id="{FD6CBDB6-2BC3-FEA5-DAD6-AADCA405EB32}"/>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5" name="Rectangle 24">
              <a:extLst>
                <a:ext uri="{FF2B5EF4-FFF2-40B4-BE49-F238E27FC236}">
                  <a16:creationId xmlns:a16="http://schemas.microsoft.com/office/drawing/2014/main" id="{4C60C3E6-C2D8-9E58-E831-2D1462180657}"/>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lang="en-US" sz="1000" b="1">
                  <a:solidFill>
                    <a:prstClr val="white"/>
                  </a:solidFill>
                  <a:latin typeface="Roboto Condensed Light" pitchFamily="2" charset="0"/>
                  <a:ea typeface="Roboto Condensed Light" pitchFamily="2" charset="0"/>
                </a:rPr>
                <a:t>Represent the journey of a user in </a:t>
              </a:r>
              <a:r>
                <a:rPr lang="en-US" sz="1000" b="1" err="1">
                  <a:solidFill>
                    <a:prstClr val="white"/>
                  </a:solidFill>
                  <a:latin typeface="Roboto Condensed Light" pitchFamily="2" charset="0"/>
                  <a:ea typeface="Roboto Condensed Light" pitchFamily="2" charset="0"/>
                </a:rPr>
                <a:t>MyAssistant</a:t>
              </a:r>
              <a:r>
                <a:rPr lang="en-US" sz="1000" b="1">
                  <a:solidFill>
                    <a:prstClr val="white"/>
                  </a:solidFill>
                  <a:latin typeface="Roboto Condensed Light" pitchFamily="2" charset="0"/>
                  <a:ea typeface="Roboto Condensed Light" pitchFamily="2" charset="0"/>
                </a:rPr>
                <a: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7" name="Rectangle 26">
              <a:extLst>
                <a:ext uri="{FF2B5EF4-FFF2-40B4-BE49-F238E27FC236}">
                  <a16:creationId xmlns:a16="http://schemas.microsoft.com/office/drawing/2014/main" id="{3C91F654-75C2-96C6-2285-4CEA2B098ED4}"/>
                </a:ext>
              </a:extLst>
            </p:cNvPr>
            <p:cNvSpPr/>
            <p:nvPr/>
          </p:nvSpPr>
          <p:spPr>
            <a:xfrm>
              <a:off x="7569160" y="2621904"/>
              <a:ext cx="760979" cy="683633"/>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 </a:t>
              </a:r>
              <a:br>
                <a:rPr lang="en-US" sz="2000" b="1">
                  <a:solidFill>
                    <a:prstClr val="white"/>
                  </a:solidFill>
                  <a:latin typeface="Roboto Condensed" pitchFamily="2" charset="0"/>
                  <a:ea typeface="Roboto Condensed" pitchFamily="2" charset="0"/>
                </a:rPr>
              </a:br>
              <a:r>
                <a:rPr lang="en-US" sz="1000" b="1">
                  <a:solidFill>
                    <a:prstClr val="white"/>
                  </a:solidFill>
                  <a:latin typeface="Roboto Condensed Light" pitchFamily="2" charset="0"/>
                  <a:ea typeface="Roboto Condensed Light" pitchFamily="2" charset="0"/>
                </a:rPr>
                <a:t>Developed in in Plug-N-Play model.</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8" name="Rectangle 27">
              <a:extLst>
                <a:ext uri="{FF2B5EF4-FFF2-40B4-BE49-F238E27FC236}">
                  <a16:creationId xmlns:a16="http://schemas.microsoft.com/office/drawing/2014/main" id="{6D9640EE-9405-83A7-BE4F-916B8F164E0D}"/>
                </a:ext>
              </a:extLst>
            </p:cNvPr>
            <p:cNvSpPr/>
            <p:nvPr/>
          </p:nvSpPr>
          <p:spPr>
            <a:xfrm>
              <a:off x="6808181" y="358379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lang="en-US" sz="1000" b="1">
                  <a:solidFill>
                    <a:prstClr val="white"/>
                  </a:solidFill>
                  <a:latin typeface="Roboto Condensed Light" pitchFamily="2" charset="0"/>
                  <a:ea typeface="Roboto Condensed Light" pitchFamily="2" charset="0"/>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Design to solve specific user problem.</a:t>
              </a:r>
            </a:p>
          </p:txBody>
        </p:sp>
        <p:sp>
          <p:nvSpPr>
            <p:cNvPr id="30" name="Rectangle 29">
              <a:extLst>
                <a:ext uri="{FF2B5EF4-FFF2-40B4-BE49-F238E27FC236}">
                  <a16:creationId xmlns:a16="http://schemas.microsoft.com/office/drawing/2014/main" id="{101A25CF-0D4E-1D94-9E78-7BEB721C1113}"/>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Easy uplift will happen on each experience/</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31" name="Rectangle 30">
              <a:extLst>
                <a:ext uri="{FF2B5EF4-FFF2-40B4-BE49-F238E27FC236}">
                  <a16:creationId xmlns:a16="http://schemas.microsoft.com/office/drawing/2014/main" id="{943CB2A5-D52D-072C-37F1-4C1ECA8FF539}"/>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Role Based enablement.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32" name="Rectangle 31">
              <a:extLst>
                <a:ext uri="{FF2B5EF4-FFF2-40B4-BE49-F238E27FC236}">
                  <a16:creationId xmlns:a16="http://schemas.microsoft.com/office/drawing/2014/main" id="{8AE8AC9A-EB9D-2F9F-C815-B1934EC805AE}"/>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Experience will be chosen in future based on user need</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sp>
        <p:nvSpPr>
          <p:cNvPr id="68" name="Rounded Rectangle 67">
            <a:extLst>
              <a:ext uri="{FF2B5EF4-FFF2-40B4-BE49-F238E27FC236}">
                <a16:creationId xmlns:a16="http://schemas.microsoft.com/office/drawing/2014/main" id="{21D2F4BE-FB87-27E9-A211-277415E1F599}"/>
              </a:ext>
            </a:extLst>
          </p:cNvPr>
          <p:cNvSpPr/>
          <p:nvPr/>
        </p:nvSpPr>
        <p:spPr>
          <a:xfrm>
            <a:off x="201541" y="162636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69" name="TextBox 68">
            <a:extLst>
              <a:ext uri="{FF2B5EF4-FFF2-40B4-BE49-F238E27FC236}">
                <a16:creationId xmlns:a16="http://schemas.microsoft.com/office/drawing/2014/main" id="{17DD5938-E035-673B-6F49-C6457213EA5E}"/>
              </a:ext>
            </a:extLst>
          </p:cNvPr>
          <p:cNvSpPr txBox="1"/>
          <p:nvPr/>
        </p:nvSpPr>
        <p:spPr>
          <a:xfrm>
            <a:off x="152979" y="1719672"/>
            <a:ext cx="182981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ASK ME DOC</a:t>
            </a:r>
          </a:p>
          <a:p>
            <a:pPr algn="ctr">
              <a:lnSpc>
                <a:spcPct val="150000"/>
              </a:lnSpc>
              <a:spcAft>
                <a:spcPts val="1200"/>
              </a:spcAft>
            </a:pPr>
            <a:r>
              <a:rPr lang="en-US" sz="1000">
                <a:solidFill>
                  <a:schemeClr val="accent4"/>
                </a:solidFill>
                <a:latin typeface="Oswald" pitchFamily="2" charset="77"/>
              </a:rPr>
              <a:t>ASSOCIATE CAN HAVE NATURAL LANGUAGE QUESTION ANSWERING ON UPLOADED DOCUMENTS AND GET INSIGHT</a:t>
            </a:r>
          </a:p>
        </p:txBody>
      </p:sp>
      <p:sp>
        <p:nvSpPr>
          <p:cNvPr id="70" name="Rounded Rectangle 69">
            <a:extLst>
              <a:ext uri="{FF2B5EF4-FFF2-40B4-BE49-F238E27FC236}">
                <a16:creationId xmlns:a16="http://schemas.microsoft.com/office/drawing/2014/main" id="{1F45E8B4-7059-1C4E-4264-DE23CEE0AB4C}"/>
              </a:ext>
            </a:extLst>
          </p:cNvPr>
          <p:cNvSpPr/>
          <p:nvPr/>
        </p:nvSpPr>
        <p:spPr>
          <a:xfrm>
            <a:off x="2207465" y="162636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1" name="TextBox 70">
            <a:extLst>
              <a:ext uri="{FF2B5EF4-FFF2-40B4-BE49-F238E27FC236}">
                <a16:creationId xmlns:a16="http://schemas.microsoft.com/office/drawing/2014/main" id="{3D67AB1D-6E23-AE4F-C22C-3BC666AAE877}"/>
              </a:ext>
            </a:extLst>
          </p:cNvPr>
          <p:cNvSpPr txBox="1"/>
          <p:nvPr/>
        </p:nvSpPr>
        <p:spPr>
          <a:xfrm>
            <a:off x="2265080" y="1626368"/>
            <a:ext cx="1939673"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LEARNT TO PROMPT</a:t>
            </a:r>
          </a:p>
          <a:p>
            <a:pPr algn="ctr">
              <a:lnSpc>
                <a:spcPct val="150000"/>
              </a:lnSpc>
              <a:spcAft>
                <a:spcPts val="1200"/>
              </a:spcAft>
            </a:pPr>
            <a:r>
              <a:rPr lang="en-US" sz="1000">
                <a:solidFill>
                  <a:schemeClr val="accent4"/>
                </a:solidFill>
                <a:latin typeface="Oswald" pitchFamily="2" charset="77"/>
              </a:rPr>
              <a:t>PROVIDE PROMPT TRAINING EXPERIENCE AND FEEDBACK THOUGH CONVERSATIONAL APPROACH</a:t>
            </a:r>
          </a:p>
        </p:txBody>
      </p:sp>
      <p:sp>
        <p:nvSpPr>
          <p:cNvPr id="72" name="Rounded Rectangle 71">
            <a:extLst>
              <a:ext uri="{FF2B5EF4-FFF2-40B4-BE49-F238E27FC236}">
                <a16:creationId xmlns:a16="http://schemas.microsoft.com/office/drawing/2014/main" id="{04237ADC-4FA3-2E53-24D5-0F5E8B7BCA3A}"/>
              </a:ext>
            </a:extLst>
          </p:cNvPr>
          <p:cNvSpPr/>
          <p:nvPr/>
        </p:nvSpPr>
        <p:spPr>
          <a:xfrm>
            <a:off x="157531" y="403092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3" name="TextBox 72">
            <a:extLst>
              <a:ext uri="{FF2B5EF4-FFF2-40B4-BE49-F238E27FC236}">
                <a16:creationId xmlns:a16="http://schemas.microsoft.com/office/drawing/2014/main" id="{CD355B56-FA3D-4F4C-C080-557851C1EBA2}"/>
              </a:ext>
            </a:extLst>
          </p:cNvPr>
          <p:cNvSpPr txBox="1"/>
          <p:nvPr/>
        </p:nvSpPr>
        <p:spPr>
          <a:xfrm>
            <a:off x="100320" y="4153467"/>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PEOPLE DATA EXPERIENCE</a:t>
            </a:r>
          </a:p>
          <a:p>
            <a:pPr algn="ctr">
              <a:lnSpc>
                <a:spcPct val="150000"/>
              </a:lnSpc>
              <a:spcAft>
                <a:spcPts val="1200"/>
              </a:spcAft>
            </a:pPr>
            <a:r>
              <a:rPr lang="en-US" sz="1000">
                <a:solidFill>
                  <a:schemeClr val="accent4"/>
                </a:solidFill>
                <a:latin typeface="Oswald" pitchFamily="2" charset="77"/>
              </a:rPr>
              <a:t>THIS EXPERIENCE WILL PROVIDE USERS WITH VALUABLE INSIGHTS ON STORES AND ASSOCIATES</a:t>
            </a:r>
          </a:p>
        </p:txBody>
      </p:sp>
      <p:sp>
        <p:nvSpPr>
          <p:cNvPr id="74" name="Rounded Rectangle 73">
            <a:extLst>
              <a:ext uri="{FF2B5EF4-FFF2-40B4-BE49-F238E27FC236}">
                <a16:creationId xmlns:a16="http://schemas.microsoft.com/office/drawing/2014/main" id="{61E5E312-920C-6610-D3A7-549369B87A19}"/>
              </a:ext>
            </a:extLst>
          </p:cNvPr>
          <p:cNvSpPr/>
          <p:nvPr/>
        </p:nvSpPr>
        <p:spPr>
          <a:xfrm>
            <a:off x="2207465" y="403092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5" name="TextBox 74">
            <a:extLst>
              <a:ext uri="{FF2B5EF4-FFF2-40B4-BE49-F238E27FC236}">
                <a16:creationId xmlns:a16="http://schemas.microsoft.com/office/drawing/2014/main" id="{54A09B29-7E41-DD51-A396-72012A71D322}"/>
              </a:ext>
            </a:extLst>
          </p:cNvPr>
          <p:cNvSpPr txBox="1"/>
          <p:nvPr/>
        </p:nvSpPr>
        <p:spPr>
          <a:xfrm>
            <a:off x="2156854" y="4153467"/>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HELP ME WRITE</a:t>
            </a:r>
          </a:p>
          <a:p>
            <a:pPr algn="ctr">
              <a:lnSpc>
                <a:spcPct val="150000"/>
              </a:lnSpc>
              <a:spcAft>
                <a:spcPts val="1200"/>
              </a:spcAft>
            </a:pPr>
            <a:r>
              <a:rPr lang="en-US" sz="1000">
                <a:solidFill>
                  <a:schemeClr val="accent4"/>
                </a:solidFill>
                <a:latin typeface="Oswald" pitchFamily="2" charset="77"/>
              </a:rPr>
              <a:t>PROVIDE WALMART KNOWLEDGE WORKERS TO HAVE A BACK-AND-FORTH CONVERSATION AND AND EVENTUALY HELP TO WRITE CONTENT.</a:t>
            </a:r>
          </a:p>
        </p:txBody>
      </p:sp>
      <p:sp>
        <p:nvSpPr>
          <p:cNvPr id="76" name="Rounded Rectangle 75">
            <a:extLst>
              <a:ext uri="{FF2B5EF4-FFF2-40B4-BE49-F238E27FC236}">
                <a16:creationId xmlns:a16="http://schemas.microsoft.com/office/drawing/2014/main" id="{18215A5E-B896-157B-FA59-204629F6BDFA}"/>
              </a:ext>
            </a:extLst>
          </p:cNvPr>
          <p:cNvSpPr/>
          <p:nvPr/>
        </p:nvSpPr>
        <p:spPr>
          <a:xfrm>
            <a:off x="4314610" y="159605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7" name="TextBox 76">
            <a:extLst>
              <a:ext uri="{FF2B5EF4-FFF2-40B4-BE49-F238E27FC236}">
                <a16:creationId xmlns:a16="http://schemas.microsoft.com/office/drawing/2014/main" id="{A5832D93-6D2E-8872-A741-B257EE0FBA9A}"/>
              </a:ext>
            </a:extLst>
          </p:cNvPr>
          <p:cNvSpPr txBox="1"/>
          <p:nvPr/>
        </p:nvSpPr>
        <p:spPr>
          <a:xfrm>
            <a:off x="4372225" y="1596059"/>
            <a:ext cx="1889063"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CREATE PERFORMANCE GOAL</a:t>
            </a:r>
          </a:p>
          <a:p>
            <a:pPr algn="ctr">
              <a:lnSpc>
                <a:spcPct val="150000"/>
              </a:lnSpc>
              <a:spcAft>
                <a:spcPts val="1200"/>
              </a:spcAft>
            </a:pPr>
            <a:r>
              <a:rPr lang="en-US" sz="1000">
                <a:solidFill>
                  <a:schemeClr val="accent4"/>
                </a:solidFill>
                <a:latin typeface="Oswald" pitchFamily="2" charset="77"/>
              </a:rPr>
              <a:t>ASSOCIATES CAN USE AI TO CREATE PERFORMENCE GAOLS.</a:t>
            </a:r>
          </a:p>
        </p:txBody>
      </p:sp>
      <p:sp>
        <p:nvSpPr>
          <p:cNvPr id="78" name="Rounded Rectangle 77">
            <a:extLst>
              <a:ext uri="{FF2B5EF4-FFF2-40B4-BE49-F238E27FC236}">
                <a16:creationId xmlns:a16="http://schemas.microsoft.com/office/drawing/2014/main" id="{6D6583DC-10E2-3E0D-1147-72F516B30085}"/>
              </a:ext>
            </a:extLst>
          </p:cNvPr>
          <p:cNvSpPr/>
          <p:nvPr/>
        </p:nvSpPr>
        <p:spPr>
          <a:xfrm>
            <a:off x="4314610" y="400061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9" name="TextBox 78">
            <a:extLst>
              <a:ext uri="{FF2B5EF4-FFF2-40B4-BE49-F238E27FC236}">
                <a16:creationId xmlns:a16="http://schemas.microsoft.com/office/drawing/2014/main" id="{C8B74034-9812-84DC-2357-D7422F36DC45}"/>
              </a:ext>
            </a:extLst>
          </p:cNvPr>
          <p:cNvSpPr txBox="1"/>
          <p:nvPr/>
        </p:nvSpPr>
        <p:spPr>
          <a:xfrm>
            <a:off x="4263999" y="4123158"/>
            <a:ext cx="193967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ONE WALMART SEARCH</a:t>
            </a:r>
          </a:p>
          <a:p>
            <a:pPr algn="ctr">
              <a:lnSpc>
                <a:spcPct val="150000"/>
              </a:lnSpc>
              <a:spcAft>
                <a:spcPts val="1200"/>
              </a:spcAft>
            </a:pPr>
            <a:r>
              <a:rPr lang="en-US" sz="1000">
                <a:solidFill>
                  <a:schemeClr val="accent4"/>
                </a:solidFill>
                <a:latin typeface="Oswald" pitchFamily="2" charset="77"/>
              </a:rPr>
              <a:t>SEARCH WALMART AEM INFORMATION THROUGH CHAT.</a:t>
            </a:r>
          </a:p>
        </p:txBody>
      </p:sp>
    </p:spTree>
    <p:custDataLst>
      <p:tags r:id="rId1"/>
    </p:custDataLst>
    <p:extLst>
      <p:ext uri="{BB962C8B-B14F-4D97-AF65-F5344CB8AC3E}">
        <p14:creationId xmlns:p14="http://schemas.microsoft.com/office/powerpoint/2010/main" val="4240663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5" presetClass="entr" presetSubtype="1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heckerboard(across)">
                                      <p:cBhvr>
                                        <p:cTn id="14" dur="500"/>
                                        <p:tgtEl>
                                          <p:spTgt spid="9"/>
                                        </p:tgtEl>
                                      </p:cBhvr>
                                    </p:animEffect>
                                  </p:childTnLst>
                                </p:cTn>
                              </p:par>
                              <p:par>
                                <p:cTn id="15" presetID="5" presetClass="entr" presetSubtype="1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par>
                          <p:cTn id="18" fill="hold">
                            <p:stCondLst>
                              <p:cond delay="1500"/>
                            </p:stCondLst>
                            <p:childTnLst>
                              <p:par>
                                <p:cTn id="19" presetID="41" presetClass="entr" presetSubtype="0" fill="hold" nodeType="afterEffect">
                                  <p:stCondLst>
                                    <p:cond delay="0"/>
                                  </p:stCondLst>
                                  <p:iterate type="lt">
                                    <p:tmPct val="10000"/>
                                  </p:iterate>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p:cTn id="21"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23"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2">
                                            <p:txEl>
                                              <p:pRg st="0" end="0"/>
                                            </p:txEl>
                                          </p:spTgt>
                                        </p:tgtEl>
                                      </p:cBhvr>
                                    </p:animEffect>
                                  </p:childTnLst>
                                </p:cTn>
                              </p:par>
                            </p:childTnLst>
                          </p:cTn>
                        </p:par>
                        <p:par>
                          <p:cTn id="26" fill="hold">
                            <p:stCondLst>
                              <p:cond delay="43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51"/>
                                        </p:tgtEl>
                                        <p:attrNameLst>
                                          <p:attrName>style.visibility</p:attrName>
                                        </p:attrNameLst>
                                      </p:cBhvr>
                                      <p:to>
                                        <p:strVal val="visible"/>
                                      </p:to>
                                    </p:set>
                                    <p:anim calcmode="lin" valueType="num">
                                      <p:cBhvr>
                                        <p:cTn id="29"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51"/>
                                        </p:tgtEl>
                                        <p:attrNameLst>
                                          <p:attrName>ppt_y</p:attrName>
                                        </p:attrNameLst>
                                      </p:cBhvr>
                                      <p:tavLst>
                                        <p:tav tm="0">
                                          <p:val>
                                            <p:strVal val="#ppt_y"/>
                                          </p:val>
                                        </p:tav>
                                        <p:tav tm="100000">
                                          <p:val>
                                            <p:strVal val="#ppt_y"/>
                                          </p:val>
                                        </p:tav>
                                      </p:tavLst>
                                    </p:anim>
                                    <p:anim calcmode="lin" valueType="num">
                                      <p:cBhvr>
                                        <p:cTn id="31"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131 -0.00579 L 0.50963 -0.00579 " pathEditMode="relative" ptsTypes="AA">
                                      <p:cBhvr>
                                        <p:cTn id="37" dur="2000" fill="hold"/>
                                        <p:tgtEl>
                                          <p:spTgt spid="8"/>
                                        </p:tgtEl>
                                        <p:attrNameLst>
                                          <p:attrName>ppt_x</p:attrName>
                                          <p:attrName>ppt_y</p:attrName>
                                        </p:attrNameLst>
                                      </p:cBhvr>
                                    </p:animMotion>
                                  </p:childTnLst>
                                </p:cTn>
                              </p:par>
                              <p:par>
                                <p:cTn id="38" presetID="5" presetClass="exit" presetSubtype="10" fill="hold" grpId="0" nodeType="withEffect">
                                  <p:stCondLst>
                                    <p:cond delay="0"/>
                                  </p:stCondLst>
                                  <p:iterate type="lt">
                                    <p:tmPct val="0"/>
                                  </p:iterate>
                                  <p:childTnLst>
                                    <p:animEffect transition="out" filter="checkerboard(across)">
                                      <p:cBhvr>
                                        <p:cTn id="39" dur="500"/>
                                        <p:tgtEl>
                                          <p:spTgt spid="12">
                                            <p:txEl>
                                              <p:pRg st="0" end="0"/>
                                            </p:txEl>
                                          </p:spTgt>
                                        </p:tgtEl>
                                      </p:cBhvr>
                                    </p:animEffect>
                                    <p:set>
                                      <p:cBhvr>
                                        <p:cTn id="40" dur="1" fill="hold">
                                          <p:stCondLst>
                                            <p:cond delay="499"/>
                                          </p:stCondLst>
                                        </p:cTn>
                                        <p:tgtEl>
                                          <p:spTgt spid="12">
                                            <p:txEl>
                                              <p:pRg st="0" end="0"/>
                                            </p:txEl>
                                          </p:spTgt>
                                        </p:tgtEl>
                                        <p:attrNameLst>
                                          <p:attrName>style.visibility</p:attrName>
                                        </p:attrNameLst>
                                      </p:cBhvr>
                                      <p:to>
                                        <p:strVal val="hidden"/>
                                      </p:to>
                                    </p:set>
                                  </p:childTnLst>
                                </p:cTn>
                              </p:par>
                              <p:par>
                                <p:cTn id="41" presetID="5" presetClass="exit" presetSubtype="10" fill="hold" grpId="1" nodeType="withEffect">
                                  <p:stCondLst>
                                    <p:cond delay="0"/>
                                  </p:stCondLst>
                                  <p:childTnLst>
                                    <p:animEffect transition="out" filter="checkerboard(across)">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par>
                                <p:cTn id="44" presetID="5" presetClass="exit" presetSubtype="10" fill="hold" grpId="1" nodeType="withEffect">
                                  <p:stCondLst>
                                    <p:cond delay="0"/>
                                  </p:stCondLst>
                                  <p:childTnLst>
                                    <p:animEffect transition="out" filter="checkerboard(across)">
                                      <p:cBhvr>
                                        <p:cTn id="45" dur="500"/>
                                        <p:tgtEl>
                                          <p:spTgt spid="29"/>
                                        </p:tgtEl>
                                      </p:cBhvr>
                                    </p:animEffect>
                                    <p:set>
                                      <p:cBhvr>
                                        <p:cTn id="46" dur="1" fill="hold">
                                          <p:stCondLst>
                                            <p:cond delay="499"/>
                                          </p:stCondLst>
                                        </p:cTn>
                                        <p:tgtEl>
                                          <p:spTgt spid="29"/>
                                        </p:tgtEl>
                                        <p:attrNameLst>
                                          <p:attrName>style.visibility</p:attrName>
                                        </p:attrNameLst>
                                      </p:cBhvr>
                                      <p:to>
                                        <p:strVal val="hidden"/>
                                      </p:to>
                                    </p:set>
                                  </p:childTnLst>
                                </p:cTn>
                              </p:par>
                              <p:par>
                                <p:cTn id="47" presetID="5" presetClass="exit" presetSubtype="10" fill="hold" nodeType="withEffect">
                                  <p:stCondLst>
                                    <p:cond delay="0"/>
                                  </p:stCondLst>
                                  <p:childTnLst>
                                    <p:animEffect transition="out" filter="checkerboard(across)">
                                      <p:cBhvr>
                                        <p:cTn id="48" dur="500"/>
                                        <p:tgtEl>
                                          <p:spTgt spid="10"/>
                                        </p:tgtEl>
                                      </p:cBhvr>
                                    </p:animEffect>
                                    <p:set>
                                      <p:cBhvr>
                                        <p:cTn id="49" dur="1" fill="hold">
                                          <p:stCondLst>
                                            <p:cond delay="499"/>
                                          </p:stCondLst>
                                        </p:cTn>
                                        <p:tgtEl>
                                          <p:spTgt spid="10"/>
                                        </p:tgtEl>
                                        <p:attrNameLst>
                                          <p:attrName>style.visibility</p:attrName>
                                        </p:attrNameLst>
                                      </p:cBhvr>
                                      <p:to>
                                        <p:strVal val="hidden"/>
                                      </p:to>
                                    </p:set>
                                  </p:childTnLst>
                                </p:cTn>
                              </p:par>
                            </p:childTnLst>
                          </p:cTn>
                        </p:par>
                        <p:par>
                          <p:cTn id="50" fill="hold">
                            <p:stCondLst>
                              <p:cond delay="2000"/>
                            </p:stCondLst>
                            <p:childTnLst>
                              <p:par>
                                <p:cTn id="51" presetID="21" presetClass="entr" presetSubtype="1"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heel(1)">
                                      <p:cBhvr>
                                        <p:cTn id="53" dur="20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randombar(horizontal)">
                                      <p:cBhvr>
                                        <p:cTn id="58" dur="500"/>
                                        <p:tgtEl>
                                          <p:spTgt spid="68"/>
                                        </p:tgtEl>
                                      </p:cBhvr>
                                    </p:animEffect>
                                  </p:childTnLst>
                                </p:cTn>
                              </p:par>
                              <p:par>
                                <p:cTn id="59" presetID="14" presetClass="entr" presetSubtype="10" fill="hold" grpId="0"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randombar(horizontal)">
                                      <p:cBhvr>
                                        <p:cTn id="61" dur="500"/>
                                        <p:tgtEl>
                                          <p:spTgt spid="69"/>
                                        </p:tgtEl>
                                      </p:cBhvr>
                                    </p:animEffect>
                                  </p:childTnLst>
                                </p:cTn>
                              </p:par>
                              <p:par>
                                <p:cTn id="62" presetID="14" presetClass="entr" presetSubtype="10"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randombar(horizontal)">
                                      <p:cBhvr>
                                        <p:cTn id="64" dur="500"/>
                                        <p:tgtEl>
                                          <p:spTgt spid="70"/>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randombar(horizontal)">
                                      <p:cBhvr>
                                        <p:cTn id="67" dur="500"/>
                                        <p:tgtEl>
                                          <p:spTgt spid="71"/>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randombar(horizontal)">
                                      <p:cBhvr>
                                        <p:cTn id="70" dur="500"/>
                                        <p:tgtEl>
                                          <p:spTgt spid="72"/>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randombar(horizontal)">
                                      <p:cBhvr>
                                        <p:cTn id="73" dur="500"/>
                                        <p:tgtEl>
                                          <p:spTgt spid="73"/>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randombar(horizontal)">
                                      <p:cBhvr>
                                        <p:cTn id="76" dur="500"/>
                                        <p:tgtEl>
                                          <p:spTgt spid="74"/>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randombar(horizontal)">
                                      <p:cBhvr>
                                        <p:cTn id="79" dur="500"/>
                                        <p:tgtEl>
                                          <p:spTgt spid="75"/>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randombar(horizontal)">
                                      <p:cBhvr>
                                        <p:cTn id="82" dur="500"/>
                                        <p:tgtEl>
                                          <p:spTgt spid="76"/>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animEffect transition="in" filter="randombar(horizontal)">
                                      <p:cBhvr>
                                        <p:cTn id="85" dur="500"/>
                                        <p:tgtEl>
                                          <p:spTgt spid="77"/>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78"/>
                                        </p:tgtEl>
                                        <p:attrNameLst>
                                          <p:attrName>style.visibility</p:attrName>
                                        </p:attrNameLst>
                                      </p:cBhvr>
                                      <p:to>
                                        <p:strVal val="visible"/>
                                      </p:to>
                                    </p:set>
                                    <p:animEffect transition="in" filter="randombar(horizontal)">
                                      <p:cBhvr>
                                        <p:cTn id="88" dur="500"/>
                                        <p:tgtEl>
                                          <p:spTgt spid="78"/>
                                        </p:tgtEl>
                                      </p:cBhvr>
                                    </p:animEffect>
                                  </p:childTnLst>
                                </p:cTn>
                              </p:par>
                              <p:par>
                                <p:cTn id="89" presetID="14" presetClass="entr" presetSubtype="10" fill="hold" grpId="0" nodeType="with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randombar(horizontal)">
                                      <p:cBhvr>
                                        <p:cTn id="9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9" grpId="0"/>
      <p:bldP spid="9" grpId="1"/>
      <p:bldP spid="12" grpId="0" build="allAtOnce"/>
      <p:bldP spid="51" grpId="0"/>
      <p:bldP spid="68" grpId="0" animBg="1"/>
      <p:bldP spid="69" grpId="0"/>
      <p:bldP spid="70" grpId="0" animBg="1"/>
      <p:bldP spid="71" grpId="0"/>
      <p:bldP spid="72" grpId="0" animBg="1"/>
      <p:bldP spid="73" grpId="0"/>
      <p:bldP spid="74" grpId="0" animBg="1"/>
      <p:bldP spid="75" grpId="0"/>
      <p:bldP spid="76" grpId="0" animBg="1"/>
      <p:bldP spid="77" grpId="0"/>
      <p:bldP spid="78" grpId="0" animBg="1"/>
      <p:bldP spid="7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148E650-879C-4F83-8E87-CD629FE0BEB9}"/>
              </a:ext>
            </a:extLst>
          </p:cNvPr>
          <p:cNvGrpSpPr/>
          <p:nvPr/>
        </p:nvGrpSpPr>
        <p:grpSpPr>
          <a:xfrm>
            <a:off x="6221423" y="1280967"/>
            <a:ext cx="4863759" cy="4850067"/>
            <a:chOff x="4917588" y="1021431"/>
            <a:chExt cx="3477112" cy="3437990"/>
          </a:xfrm>
        </p:grpSpPr>
        <p:sp>
          <p:nvSpPr>
            <p:cNvPr id="62" name="Freeform 93">
              <a:extLst>
                <a:ext uri="{FF2B5EF4-FFF2-40B4-BE49-F238E27FC236}">
                  <a16:creationId xmlns:a16="http://schemas.microsoft.com/office/drawing/2014/main" id="{8273845A-1631-E075-04A1-D44FC24E4FE7}"/>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3" name="Freeform 94">
              <a:extLst>
                <a:ext uri="{FF2B5EF4-FFF2-40B4-BE49-F238E27FC236}">
                  <a16:creationId xmlns:a16="http://schemas.microsoft.com/office/drawing/2014/main" id="{19C238B9-F51B-053E-6BC5-99642CF48B73}"/>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4" name="Freeform 95">
              <a:extLst>
                <a:ext uri="{FF2B5EF4-FFF2-40B4-BE49-F238E27FC236}">
                  <a16:creationId xmlns:a16="http://schemas.microsoft.com/office/drawing/2014/main" id="{0056E4E6-7398-806D-418B-BA5FA4F6A5F8}"/>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5" name="Freeform 96">
              <a:extLst>
                <a:ext uri="{FF2B5EF4-FFF2-40B4-BE49-F238E27FC236}">
                  <a16:creationId xmlns:a16="http://schemas.microsoft.com/office/drawing/2014/main" id="{95F94446-067F-C17B-C8D3-AEA52C083549}"/>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6" name="Freeform 97">
              <a:extLst>
                <a:ext uri="{FF2B5EF4-FFF2-40B4-BE49-F238E27FC236}">
                  <a16:creationId xmlns:a16="http://schemas.microsoft.com/office/drawing/2014/main" id="{46A9A8BD-048D-9B96-F64A-778C2B116A1E}"/>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7" name="Freeform 98">
              <a:extLst>
                <a:ext uri="{FF2B5EF4-FFF2-40B4-BE49-F238E27FC236}">
                  <a16:creationId xmlns:a16="http://schemas.microsoft.com/office/drawing/2014/main" id="{0EBB7A83-E345-AFFA-3371-7258F70B607D}"/>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68" name="Rectangle 67">
              <a:extLst>
                <a:ext uri="{FF2B5EF4-FFF2-40B4-BE49-F238E27FC236}">
                  <a16:creationId xmlns:a16="http://schemas.microsoft.com/office/drawing/2014/main" id="{6818F32C-281C-D140-9018-C179A63BFF07}"/>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lang="en-US" sz="1000" b="1">
                  <a:solidFill>
                    <a:prstClr val="white"/>
                  </a:solidFill>
                  <a:latin typeface="Roboto Condensed Light" pitchFamily="2" charset="0"/>
                  <a:ea typeface="Roboto Condensed Light" pitchFamily="2" charset="0"/>
                </a:rPr>
                <a:t>Represent the journey of a user in </a:t>
              </a:r>
              <a:r>
                <a:rPr lang="en-US" sz="1000" b="1" err="1">
                  <a:solidFill>
                    <a:prstClr val="white"/>
                  </a:solidFill>
                  <a:latin typeface="Roboto Condensed Light" pitchFamily="2" charset="0"/>
                  <a:ea typeface="Roboto Condensed Light" pitchFamily="2" charset="0"/>
                </a:rPr>
                <a:t>MyAssistant</a:t>
              </a:r>
              <a:r>
                <a:rPr lang="en-US" sz="1000" b="1">
                  <a:solidFill>
                    <a:prstClr val="white"/>
                  </a:solidFill>
                  <a:latin typeface="Roboto Condensed Light" pitchFamily="2" charset="0"/>
                  <a:ea typeface="Roboto Condensed Light" pitchFamily="2" charset="0"/>
                </a:rPr>
                <a: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69" name="Rectangle 68">
              <a:extLst>
                <a:ext uri="{FF2B5EF4-FFF2-40B4-BE49-F238E27FC236}">
                  <a16:creationId xmlns:a16="http://schemas.microsoft.com/office/drawing/2014/main" id="{3285F07F-7E14-193E-84DE-D248848768BB}"/>
                </a:ext>
              </a:extLst>
            </p:cNvPr>
            <p:cNvSpPr/>
            <p:nvPr/>
          </p:nvSpPr>
          <p:spPr>
            <a:xfrm>
              <a:off x="7569160" y="2621904"/>
              <a:ext cx="760979" cy="683633"/>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 </a:t>
              </a:r>
              <a:br>
                <a:rPr lang="en-US" sz="2000" b="1">
                  <a:solidFill>
                    <a:prstClr val="white"/>
                  </a:solidFill>
                  <a:latin typeface="Roboto Condensed" pitchFamily="2" charset="0"/>
                  <a:ea typeface="Roboto Condensed" pitchFamily="2" charset="0"/>
                </a:rPr>
              </a:br>
              <a:r>
                <a:rPr lang="en-US" sz="1000" b="1">
                  <a:solidFill>
                    <a:prstClr val="white"/>
                  </a:solidFill>
                  <a:latin typeface="Roboto Condensed Light" pitchFamily="2" charset="0"/>
                  <a:ea typeface="Roboto Condensed Light" pitchFamily="2" charset="0"/>
                </a:rPr>
                <a:t>Z</a:t>
              </a:r>
              <a:r>
                <a:rPr kumimoji="0" lang="en-US" sz="1000" b="1" i="0" u="none" strike="noStrike" kern="1200" cap="none" spc="0" normalizeH="0" baseline="0" noProof="0" err="1">
                  <a:ln>
                    <a:noFill/>
                  </a:ln>
                  <a:solidFill>
                    <a:prstClr val="white"/>
                  </a:solidFill>
                  <a:effectLst/>
                  <a:uLnTx/>
                  <a:uFillTx/>
                  <a:latin typeface="Roboto Condensed Light" pitchFamily="2" charset="0"/>
                  <a:ea typeface="Roboto Condensed Light" pitchFamily="2" charset="0"/>
                  <a:cs typeface="+mn-cs"/>
                </a:rPr>
                <a:t>ero</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plugin or can use one or multiple plugins.</a:t>
              </a:r>
            </a:p>
          </p:txBody>
        </p:sp>
        <p:sp>
          <p:nvSpPr>
            <p:cNvPr id="70" name="Rectangle 69">
              <a:extLst>
                <a:ext uri="{FF2B5EF4-FFF2-40B4-BE49-F238E27FC236}">
                  <a16:creationId xmlns:a16="http://schemas.microsoft.com/office/drawing/2014/main" id="{2AD0FF19-A759-3A40-4143-68C2CEC64303}"/>
                </a:ext>
              </a:extLst>
            </p:cNvPr>
            <p:cNvSpPr/>
            <p:nvPr/>
          </p:nvSpPr>
          <p:spPr>
            <a:xfrm>
              <a:off x="6808181" y="358379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lang="en-US" sz="1000" b="1">
                  <a:solidFill>
                    <a:prstClr val="white"/>
                  </a:solidFill>
                  <a:latin typeface="Roboto Condensed Light" pitchFamily="2" charset="0"/>
                  <a:ea typeface="Roboto Condensed Light" pitchFamily="2" charset="0"/>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Design to solve specific user problem.</a:t>
              </a:r>
            </a:p>
          </p:txBody>
        </p:sp>
        <p:sp>
          <p:nvSpPr>
            <p:cNvPr id="71" name="Rectangle 70">
              <a:extLst>
                <a:ext uri="{FF2B5EF4-FFF2-40B4-BE49-F238E27FC236}">
                  <a16:creationId xmlns:a16="http://schemas.microsoft.com/office/drawing/2014/main" id="{E865E37B-2B35-B6CB-645A-CBFBDCC39509}"/>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Easy uplift will happen when plugin will evolve to Agent.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72" name="Rectangle 71">
              <a:extLst>
                <a:ext uri="{FF2B5EF4-FFF2-40B4-BE49-F238E27FC236}">
                  <a16:creationId xmlns:a16="http://schemas.microsoft.com/office/drawing/2014/main" id="{C22551EE-2C7F-165B-3427-55EC33F4DC6A}"/>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Role Based enablement.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73" name="Rectangle 72">
              <a:extLst>
                <a:ext uri="{FF2B5EF4-FFF2-40B4-BE49-F238E27FC236}">
                  <a16:creationId xmlns:a16="http://schemas.microsoft.com/office/drawing/2014/main" id="{B205D483-41E9-95D6-9B1A-1F6E0EF69D2D}"/>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Satisfaction is the goal of each experience.</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582469" y="327080"/>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Engineering Excellence</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30</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1922422" y="8438525"/>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pic>
        <p:nvPicPr>
          <p:cNvPr id="17" name="Picture 16" descr="A colorful circle with a logo&#10;&#10;Description automatically generated">
            <a:extLst>
              <a:ext uri="{FF2B5EF4-FFF2-40B4-BE49-F238E27FC236}">
                <a16:creationId xmlns:a16="http://schemas.microsoft.com/office/drawing/2014/main" id="{BE65FC3B-A887-F8CB-F47E-BF2657A7E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5950" y="2726957"/>
            <a:ext cx="1665415" cy="1665415"/>
          </a:xfrm>
          <a:prstGeom prst="rect">
            <a:avLst/>
          </a:prstGeom>
          <a:effectLst>
            <a:softEdge rad="277941"/>
          </a:effectLst>
        </p:spPr>
      </p:pic>
      <p:grpSp>
        <p:nvGrpSpPr>
          <p:cNvPr id="2" name="Group 1">
            <a:extLst>
              <a:ext uri="{FF2B5EF4-FFF2-40B4-BE49-F238E27FC236}">
                <a16:creationId xmlns:a16="http://schemas.microsoft.com/office/drawing/2014/main" id="{919244E5-4159-F100-B945-0C54573764FE}"/>
              </a:ext>
            </a:extLst>
          </p:cNvPr>
          <p:cNvGrpSpPr/>
          <p:nvPr/>
        </p:nvGrpSpPr>
        <p:grpSpPr>
          <a:xfrm>
            <a:off x="355599" y="1125560"/>
            <a:ext cx="4918483" cy="4850067"/>
            <a:chOff x="4917588" y="1021431"/>
            <a:chExt cx="3516234" cy="3437990"/>
          </a:xfrm>
        </p:grpSpPr>
        <p:sp>
          <p:nvSpPr>
            <p:cNvPr id="4" name="Freeform 93">
              <a:extLst>
                <a:ext uri="{FF2B5EF4-FFF2-40B4-BE49-F238E27FC236}">
                  <a16:creationId xmlns:a16="http://schemas.microsoft.com/office/drawing/2014/main" id="{C4E50FA4-0005-BA9A-1880-65920E217A45}"/>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7" name="Freeform 94">
              <a:extLst>
                <a:ext uri="{FF2B5EF4-FFF2-40B4-BE49-F238E27FC236}">
                  <a16:creationId xmlns:a16="http://schemas.microsoft.com/office/drawing/2014/main" id="{2F3A11EF-153E-BDCB-EC2F-DE8B73BE3D77}"/>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3" name="Freeform 95">
              <a:extLst>
                <a:ext uri="{FF2B5EF4-FFF2-40B4-BE49-F238E27FC236}">
                  <a16:creationId xmlns:a16="http://schemas.microsoft.com/office/drawing/2014/main" id="{A04F2650-A04D-0A4A-7833-12960929B6A9}"/>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6" name="Freeform 96">
              <a:extLst>
                <a:ext uri="{FF2B5EF4-FFF2-40B4-BE49-F238E27FC236}">
                  <a16:creationId xmlns:a16="http://schemas.microsoft.com/office/drawing/2014/main" id="{53645075-8B19-44AB-84DC-CB6945C94B77}"/>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8" name="Freeform 97">
              <a:extLst>
                <a:ext uri="{FF2B5EF4-FFF2-40B4-BE49-F238E27FC236}">
                  <a16:creationId xmlns:a16="http://schemas.microsoft.com/office/drawing/2014/main" id="{5B27D5D0-DF7E-F730-6803-0E81440303F8}"/>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19" name="Freeform 98">
              <a:extLst>
                <a:ext uri="{FF2B5EF4-FFF2-40B4-BE49-F238E27FC236}">
                  <a16:creationId xmlns:a16="http://schemas.microsoft.com/office/drawing/2014/main" id="{BAC4F383-BDDB-8D2E-3684-1DF95558637C}"/>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0" name="Rectangle 19">
              <a:extLst>
                <a:ext uri="{FF2B5EF4-FFF2-40B4-BE49-F238E27FC236}">
                  <a16:creationId xmlns:a16="http://schemas.microsoft.com/office/drawing/2014/main" id="{A985E424-D578-2651-E03B-7E88A022A669}"/>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Adopted from </a:t>
              </a:r>
              <a:r>
                <a:rPr lang="en-US" sz="1000" b="1">
                  <a:solidFill>
                    <a:prstClr val="white"/>
                  </a:solidFill>
                  <a:latin typeface="Roboto Condensed Light" pitchFamily="2" charset="0"/>
                  <a:ea typeface="Roboto Condensed Light" pitchFamily="2" charset="0"/>
                </a:rPr>
                <a:t>C</a:t>
              </a:r>
              <a:r>
                <a:rPr kumimoji="0" lang="en-US" sz="1000" b="1" i="0" u="none" strike="noStrike" kern="1200" cap="none" spc="0" normalizeH="0" baseline="0" noProof="0" err="1">
                  <a:ln>
                    <a:noFill/>
                  </a:ln>
                  <a:solidFill>
                    <a:prstClr val="white"/>
                  </a:solidFill>
                  <a:effectLst/>
                  <a:uLnTx/>
                  <a:uFillTx/>
                  <a:latin typeface="Roboto Condensed Light" pitchFamily="2" charset="0"/>
                  <a:ea typeface="Roboto Condensed Light" pitchFamily="2" charset="0"/>
                  <a:cs typeface="+mn-cs"/>
                </a:rPr>
                <a:t>hatGpt</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4.0</a:t>
              </a:r>
            </a:p>
          </p:txBody>
        </p:sp>
        <p:sp>
          <p:nvSpPr>
            <p:cNvPr id="21" name="Rectangle 20">
              <a:extLst>
                <a:ext uri="{FF2B5EF4-FFF2-40B4-BE49-F238E27FC236}">
                  <a16:creationId xmlns:a16="http://schemas.microsoft.com/office/drawing/2014/main" id="{97D3FB2B-393E-8E2C-5246-62F6088A907A}"/>
                </a:ext>
              </a:extLst>
            </p:cNvPr>
            <p:cNvSpPr/>
            <p:nvPr/>
          </p:nvSpPr>
          <p:spPr>
            <a:xfrm>
              <a:off x="7569160" y="2544558"/>
              <a:ext cx="864662"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a:t>
              </a:r>
              <a:br>
                <a:rPr lang="en-US" sz="2000" b="1" kern="1200">
                  <a:solidFill>
                    <a:prstClr val="white"/>
                  </a:solidFill>
                  <a:latin typeface="Roboto Condensed" pitchFamily="2" charset="0"/>
                  <a:ea typeface="Roboto Condensed" pitchFamily="2" charset="0"/>
                  <a:cs typeface="+mn-cs"/>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Cut-off  the risk of individual tools.</a:t>
              </a:r>
            </a:p>
          </p:txBody>
        </p:sp>
        <p:sp>
          <p:nvSpPr>
            <p:cNvPr id="22" name="Rectangle 21">
              <a:extLst>
                <a:ext uri="{FF2B5EF4-FFF2-40B4-BE49-F238E27FC236}">
                  <a16:creationId xmlns:a16="http://schemas.microsoft.com/office/drawing/2014/main" id="{426F28F7-7C9A-0B9B-450D-E80777B22C4C}"/>
                </a:ext>
              </a:extLst>
            </p:cNvPr>
            <p:cNvSpPr/>
            <p:nvPr/>
          </p:nvSpPr>
          <p:spPr>
            <a:xfrm>
              <a:off x="6808181" y="358379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br>
                <a:rPr lang="en-US" sz="1000" b="1">
                  <a:solidFill>
                    <a:prstClr val="white"/>
                  </a:solidFill>
                  <a:latin typeface="Roboto Condensed Light" pitchFamily="2" charset="0"/>
                  <a:ea typeface="Roboto Condensed Light" pitchFamily="2" charset="0"/>
                </a:rPr>
              </a:br>
              <a:r>
                <a:rPr lang="en-US" sz="1000" b="1">
                  <a:solidFill>
                    <a:prstClr val="white"/>
                  </a:solidFill>
                  <a:latin typeface="Roboto Condensed Light" pitchFamily="2" charset="0"/>
                  <a:ea typeface="Roboto Condensed Light" pitchFamily="2" charset="0"/>
                </a:rPr>
                <a:t>Independent tool deployed as API.</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3" name="Rectangle 22">
              <a:extLst>
                <a:ext uri="{FF2B5EF4-FFF2-40B4-BE49-F238E27FC236}">
                  <a16:creationId xmlns:a16="http://schemas.microsoft.com/office/drawing/2014/main" id="{25E0D567-210A-7764-AE1B-4C2C2DB30FB3}"/>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RBAC support – plugins for certain job role. </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4" name="Rectangle 23">
              <a:extLst>
                <a:ext uri="{FF2B5EF4-FFF2-40B4-BE49-F238E27FC236}">
                  <a16:creationId xmlns:a16="http://schemas.microsoft.com/office/drawing/2014/main" id="{94A67EC7-55FF-B12F-68B4-9A90B3FC0EB3}"/>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user choice: Contextualize when user enter/load plugin.</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5" name="Rectangle 24">
              <a:extLst>
                <a:ext uri="{FF2B5EF4-FFF2-40B4-BE49-F238E27FC236}">
                  <a16:creationId xmlns:a16="http://schemas.microsoft.com/office/drawing/2014/main" id="{A236F91C-B4A4-98D5-B2A6-62FD107937AC}"/>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1000" b="1" kern="1200">
                  <a:solidFill>
                    <a:prstClr val="white"/>
                  </a:solidFill>
                  <a:latin typeface="Roboto Condensed Light" pitchFamily="2" charset="0"/>
                  <a:ea typeface="Roboto Condensed Light" pitchFamily="2" charset="0"/>
                  <a:cs typeface="+mn-cs"/>
                </a:rPr>
                <a:t>separate terms and conditions for each plugin.</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cxnSp>
        <p:nvCxnSpPr>
          <p:cNvPr id="28" name="Straight Connector 27">
            <a:extLst>
              <a:ext uri="{FF2B5EF4-FFF2-40B4-BE49-F238E27FC236}">
                <a16:creationId xmlns:a16="http://schemas.microsoft.com/office/drawing/2014/main" id="{0D30F3ED-07C2-F28C-B563-E2F12B346651}"/>
              </a:ext>
            </a:extLst>
          </p:cNvPr>
          <p:cNvCxnSpPr>
            <a:cxnSpLocks/>
          </p:cNvCxnSpPr>
          <p:nvPr/>
        </p:nvCxnSpPr>
        <p:spPr bwMode="auto">
          <a:xfrm>
            <a:off x="4903559" y="927099"/>
            <a:ext cx="2670358" cy="0"/>
          </a:xfrm>
          <a:prstGeom prst="line">
            <a:avLst/>
          </a:prstGeom>
          <a:solidFill>
            <a:srgbClr val="FFFFFF"/>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4" name="Picture 73" descr="A silver and purple metal sculpture&#10;&#10;Description automatically generated with medium confidence">
            <a:extLst>
              <a:ext uri="{FF2B5EF4-FFF2-40B4-BE49-F238E27FC236}">
                <a16:creationId xmlns:a16="http://schemas.microsoft.com/office/drawing/2014/main" id="{6351A987-DCF0-3039-74D9-258A6707A7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7153" y="2903081"/>
            <a:ext cx="1505861" cy="1505861"/>
          </a:xfrm>
          <a:prstGeom prst="rect">
            <a:avLst/>
          </a:prstGeom>
          <a:effectLst>
            <a:reflection stA="46376" endPos="65000" dist="50800" dir="5400000" sy="-100000" algn="bl" rotWithShape="0"/>
            <a:softEdge rad="438230"/>
          </a:effectLst>
        </p:spPr>
      </p:pic>
    </p:spTree>
    <p:extLst>
      <p:ext uri="{BB962C8B-B14F-4D97-AF65-F5344CB8AC3E}">
        <p14:creationId xmlns:p14="http://schemas.microsoft.com/office/powerpoint/2010/main" val="2196078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heel(1)">
                                      <p:cBhvr>
                                        <p:cTn id="12"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C24E593-0D24-414C-E70E-F1CF15946B38}"/>
              </a:ext>
            </a:extLst>
          </p:cNvPr>
          <p:cNvSpPr>
            <a:spLocks noGrp="1" noRot="1" noMove="1" noResize="1" noEditPoints="1" noAdjustHandles="1" noChangeArrowheads="1" noChangeShapeType="1"/>
          </p:cNvSpPr>
          <p:nvPr/>
        </p:nvSpPr>
        <p:spPr>
          <a:xfrm>
            <a:off x="4368550" y="712128"/>
            <a:ext cx="7552022" cy="517193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421505" y="312673"/>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Functional Excellence</a:t>
            </a:r>
            <a:endParaRPr lang="en-US"/>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31</a:t>
            </a:fld>
            <a:endParaRPr lang="en-US"/>
          </a:p>
        </p:txBody>
      </p:sp>
      <p:sp>
        <p:nvSpPr>
          <p:cNvPr id="9" name="Oval 8">
            <a:extLst>
              <a:ext uri="{FF2B5EF4-FFF2-40B4-BE49-F238E27FC236}">
                <a16:creationId xmlns:a16="http://schemas.microsoft.com/office/drawing/2014/main" id="{FC8C3CD3-BD64-3C94-7DF0-BB8C818E1355}"/>
              </a:ext>
            </a:extLst>
          </p:cNvPr>
          <p:cNvSpPr/>
          <p:nvPr/>
        </p:nvSpPr>
        <p:spPr>
          <a:xfrm>
            <a:off x="5023505" y="1520123"/>
            <a:ext cx="5832236" cy="4084096"/>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456FAE0-493F-A352-4E00-A3D1096E227B}"/>
              </a:ext>
            </a:extLst>
          </p:cNvPr>
          <p:cNvGrpSpPr/>
          <p:nvPr/>
        </p:nvGrpSpPr>
        <p:grpSpPr>
          <a:xfrm>
            <a:off x="6743250" y="2203895"/>
            <a:ext cx="2535382" cy="2535382"/>
            <a:chOff x="4862945" y="2050473"/>
            <a:chExt cx="2535382" cy="2535382"/>
          </a:xfrm>
          <a:effectLst>
            <a:outerShdw blurRad="393700" dist="304800" dir="5400000" algn="t" rotWithShape="0">
              <a:prstClr val="black">
                <a:alpha val="40000"/>
              </a:prstClr>
            </a:outerShdw>
          </a:effectLst>
          <a:scene3d>
            <a:camera prst="isometricOffAxis1Top"/>
            <a:lightRig rig="threePt" dir="t"/>
          </a:scene3d>
        </p:grpSpPr>
        <p:sp>
          <p:nvSpPr>
            <p:cNvPr id="12" name="Oval 11">
              <a:extLst>
                <a:ext uri="{FF2B5EF4-FFF2-40B4-BE49-F238E27FC236}">
                  <a16:creationId xmlns:a16="http://schemas.microsoft.com/office/drawing/2014/main" id="{AAAD1B81-FE2E-75B0-C60B-C8B3BDFA508C}"/>
                </a:ext>
              </a:extLst>
            </p:cNvPr>
            <p:cNvSpPr/>
            <p:nvPr/>
          </p:nvSpPr>
          <p:spPr>
            <a:xfrm>
              <a:off x="4862945" y="2050473"/>
              <a:ext cx="2535382" cy="2535382"/>
            </a:xfrm>
            <a:prstGeom prst="ellipse">
              <a:avLst/>
            </a:prstGeom>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B3424BC-D125-A18A-831B-A279B62C4FBF}"/>
                </a:ext>
              </a:extLst>
            </p:cNvPr>
            <p:cNvSpPr/>
            <p:nvPr/>
          </p:nvSpPr>
          <p:spPr>
            <a:xfrm>
              <a:off x="5403273" y="2590801"/>
              <a:ext cx="1454727" cy="1454727"/>
            </a:xfrm>
            <a:prstGeom prst="ellipse">
              <a:avLst/>
            </a:prstGeom>
            <a:solidFill>
              <a:schemeClr val="bg1"/>
            </a:solidFill>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2B0FE75D-5579-FD5A-C774-9B3DD91C2FEC}"/>
              </a:ext>
            </a:extLst>
          </p:cNvPr>
          <p:cNvGrpSpPr/>
          <p:nvPr/>
        </p:nvGrpSpPr>
        <p:grpSpPr>
          <a:xfrm>
            <a:off x="7356395" y="4638547"/>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20" name="Oval 19">
              <a:extLst>
                <a:ext uri="{FF2B5EF4-FFF2-40B4-BE49-F238E27FC236}">
                  <a16:creationId xmlns:a16="http://schemas.microsoft.com/office/drawing/2014/main" id="{4F519AE1-CE71-68EE-EF20-2F43C87D5DD2}"/>
                </a:ext>
              </a:extLst>
            </p:cNvPr>
            <p:cNvSpPr/>
            <p:nvPr/>
          </p:nvSpPr>
          <p:spPr>
            <a:xfrm>
              <a:off x="4862945" y="2050473"/>
              <a:ext cx="2535382" cy="2535382"/>
            </a:xfrm>
            <a:prstGeom prst="ellipse">
              <a:avLst/>
            </a:prstGeom>
            <a:solidFill>
              <a:srgbClr val="00B05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41811B6-648C-1F31-7B45-A7EE38DF7A5A}"/>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06F703A-D398-313F-6076-0D1E6DF63A7F}"/>
              </a:ext>
            </a:extLst>
          </p:cNvPr>
          <p:cNvGrpSpPr/>
          <p:nvPr/>
        </p:nvGrpSpPr>
        <p:grpSpPr>
          <a:xfrm>
            <a:off x="4716360" y="3789244"/>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25" name="Oval 24">
              <a:extLst>
                <a:ext uri="{FF2B5EF4-FFF2-40B4-BE49-F238E27FC236}">
                  <a16:creationId xmlns:a16="http://schemas.microsoft.com/office/drawing/2014/main" id="{9CBB55DC-D328-3A88-F9D2-4B026DED86D7}"/>
                </a:ext>
              </a:extLst>
            </p:cNvPr>
            <p:cNvSpPr/>
            <p:nvPr/>
          </p:nvSpPr>
          <p:spPr>
            <a:xfrm>
              <a:off x="4862945" y="2050473"/>
              <a:ext cx="2535382" cy="2535382"/>
            </a:xfrm>
            <a:prstGeom prst="ellipse">
              <a:avLst/>
            </a:prstGeom>
            <a:solidFill>
              <a:srgbClr val="00B0F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336681-9898-8B56-4915-AEEEA854956C}"/>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88CAAB42-542D-42F2-ECBC-BA3F5C856297}"/>
              </a:ext>
            </a:extLst>
          </p:cNvPr>
          <p:cNvGrpSpPr/>
          <p:nvPr/>
        </p:nvGrpSpPr>
        <p:grpSpPr>
          <a:xfrm>
            <a:off x="7056563" y="630229"/>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31" name="Oval 30">
              <a:extLst>
                <a:ext uri="{FF2B5EF4-FFF2-40B4-BE49-F238E27FC236}">
                  <a16:creationId xmlns:a16="http://schemas.microsoft.com/office/drawing/2014/main" id="{9754A97E-6BEB-D388-9CB8-4D077602218B}"/>
                </a:ext>
              </a:extLst>
            </p:cNvPr>
            <p:cNvSpPr/>
            <p:nvPr/>
          </p:nvSpPr>
          <p:spPr>
            <a:xfrm>
              <a:off x="4862945" y="2050473"/>
              <a:ext cx="2535382" cy="2535382"/>
            </a:xfrm>
            <a:prstGeom prst="ellipse">
              <a:avLst/>
            </a:prstGeom>
            <a:solidFill>
              <a:srgbClr val="FF9933"/>
            </a:solidFill>
            <a:ln>
              <a:noFill/>
            </a:ln>
            <a:effectLst>
              <a:outerShdw blurRad="190500" dist="1270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C03901D-D156-1792-34A7-932333974E3D}"/>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01A8C893-D57B-7D98-1E46-BF91D611CD62}"/>
              </a:ext>
            </a:extLst>
          </p:cNvPr>
          <p:cNvGrpSpPr/>
          <p:nvPr/>
        </p:nvGrpSpPr>
        <p:grpSpPr>
          <a:xfrm>
            <a:off x="4769909" y="1675250"/>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36" name="Oval 35">
              <a:extLst>
                <a:ext uri="{FF2B5EF4-FFF2-40B4-BE49-F238E27FC236}">
                  <a16:creationId xmlns:a16="http://schemas.microsoft.com/office/drawing/2014/main" id="{F65FE79C-1A9A-177D-B1CA-DFE5EAABB703}"/>
                </a:ext>
              </a:extLst>
            </p:cNvPr>
            <p:cNvSpPr/>
            <p:nvPr/>
          </p:nvSpPr>
          <p:spPr>
            <a:xfrm>
              <a:off x="4862945" y="2050473"/>
              <a:ext cx="2535382" cy="2535382"/>
            </a:xfrm>
            <a:prstGeom prst="ellipse">
              <a:avLst/>
            </a:prstGeom>
            <a:solidFill>
              <a:srgbClr val="7030A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35398C4-54F3-4D55-7C0D-1AB56EF7FAB5}"/>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EA785742-0B95-EE27-5143-3AF0D11AC4E5}"/>
              </a:ext>
            </a:extLst>
          </p:cNvPr>
          <p:cNvGrpSpPr/>
          <p:nvPr/>
        </p:nvGrpSpPr>
        <p:grpSpPr>
          <a:xfrm>
            <a:off x="9479988" y="1675250"/>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41" name="Oval 40">
              <a:extLst>
                <a:ext uri="{FF2B5EF4-FFF2-40B4-BE49-F238E27FC236}">
                  <a16:creationId xmlns:a16="http://schemas.microsoft.com/office/drawing/2014/main" id="{1124E54D-10DA-DAB7-83C6-F92C6E0A7520}"/>
                </a:ext>
              </a:extLst>
            </p:cNvPr>
            <p:cNvSpPr/>
            <p:nvPr/>
          </p:nvSpPr>
          <p:spPr>
            <a:xfrm>
              <a:off x="4862945" y="2050473"/>
              <a:ext cx="2535382" cy="2535382"/>
            </a:xfrm>
            <a:prstGeom prst="ellipse">
              <a:avLst/>
            </a:prstGeom>
            <a:solidFill>
              <a:srgbClr val="FF3399"/>
            </a:solidFill>
            <a:ln>
              <a:noFill/>
            </a:ln>
            <a:effectLst>
              <a:outerShdw blurRad="127000" dist="1905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8263A89-7273-DAC0-9108-4D5C1D6FA4B2}"/>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FD8EB370-A4E8-61C7-0460-721F6A2E07C5}"/>
              </a:ext>
            </a:extLst>
          </p:cNvPr>
          <p:cNvGrpSpPr/>
          <p:nvPr/>
        </p:nvGrpSpPr>
        <p:grpSpPr>
          <a:xfrm>
            <a:off x="9979072" y="3369549"/>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46" name="Oval 45">
              <a:extLst>
                <a:ext uri="{FF2B5EF4-FFF2-40B4-BE49-F238E27FC236}">
                  <a16:creationId xmlns:a16="http://schemas.microsoft.com/office/drawing/2014/main" id="{C32C3372-0679-E2E5-CE03-7D9F6F844A2E}"/>
                </a:ext>
              </a:extLst>
            </p:cNvPr>
            <p:cNvSpPr/>
            <p:nvPr/>
          </p:nvSpPr>
          <p:spPr>
            <a:xfrm>
              <a:off x="4862945" y="2050473"/>
              <a:ext cx="2535382" cy="2535382"/>
            </a:xfrm>
            <a:prstGeom prst="ellipse">
              <a:avLst/>
            </a:prstGeom>
            <a:solidFill>
              <a:srgbClr val="333399"/>
            </a:solidFill>
            <a:ln>
              <a:noFill/>
            </a:ln>
            <a:effectLst>
              <a:outerShdw blurRad="127000" dist="190500" dir="8100000" algn="t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51F09AE-3663-8E01-CD78-7540F71196A4}"/>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48D6D156-A0D5-FE1F-DE12-2B05F460B860}"/>
              </a:ext>
            </a:extLst>
          </p:cNvPr>
          <p:cNvSpPr txBox="1"/>
          <p:nvPr/>
        </p:nvSpPr>
        <p:spPr>
          <a:xfrm>
            <a:off x="7241024" y="4246720"/>
            <a:ext cx="1539833" cy="276999"/>
          </a:xfrm>
          <a:prstGeom prst="rect">
            <a:avLst/>
          </a:prstGeom>
          <a:noFill/>
        </p:spPr>
        <p:txBody>
          <a:bodyPr wrap="square" rtlCol="0">
            <a:spAutoFit/>
          </a:bodyPr>
          <a:lstStyle/>
          <a:p>
            <a:pPr algn="ctr"/>
            <a:r>
              <a:rPr lang="en-US" sz="1200">
                <a:solidFill>
                  <a:schemeClr val="accent4"/>
                </a:solidFill>
                <a:latin typeface="Oswald" panose="02000503000000000000" pitchFamily="2" charset="0"/>
              </a:rPr>
              <a:t>Features</a:t>
            </a:r>
          </a:p>
        </p:txBody>
      </p:sp>
      <p:pic>
        <p:nvPicPr>
          <p:cNvPr id="49" name="Picture 48">
            <a:extLst>
              <a:ext uri="{FF2B5EF4-FFF2-40B4-BE49-F238E27FC236}">
                <a16:creationId xmlns:a16="http://schemas.microsoft.com/office/drawing/2014/main" id="{AE7D0F88-B791-35A6-311B-554D704A8144}"/>
              </a:ext>
            </a:extLst>
          </p:cNvPr>
          <p:cNvPicPr>
            <a:picLocks noChangeAspect="1"/>
          </p:cNvPicPr>
          <p:nvPr/>
        </p:nvPicPr>
        <p:blipFill>
          <a:blip r:embed="rId3"/>
          <a:stretch>
            <a:fillRect/>
          </a:stretch>
        </p:blipFill>
        <p:spPr>
          <a:xfrm>
            <a:off x="5044173" y="3675266"/>
            <a:ext cx="914400" cy="914400"/>
          </a:xfrm>
          <a:prstGeom prst="rect">
            <a:avLst/>
          </a:prstGeom>
        </p:spPr>
      </p:pic>
      <p:pic>
        <p:nvPicPr>
          <p:cNvPr id="50" name="Picture 49">
            <a:extLst>
              <a:ext uri="{FF2B5EF4-FFF2-40B4-BE49-F238E27FC236}">
                <a16:creationId xmlns:a16="http://schemas.microsoft.com/office/drawing/2014/main" id="{8B29CABC-6DB9-4DB8-8514-5B124757AFE3}"/>
              </a:ext>
            </a:extLst>
          </p:cNvPr>
          <p:cNvPicPr>
            <a:picLocks noChangeAspect="1"/>
          </p:cNvPicPr>
          <p:nvPr/>
        </p:nvPicPr>
        <p:blipFill>
          <a:blip r:embed="rId4"/>
          <a:stretch>
            <a:fillRect/>
          </a:stretch>
        </p:blipFill>
        <p:spPr>
          <a:xfrm>
            <a:off x="9806039" y="1604098"/>
            <a:ext cx="883511" cy="883511"/>
          </a:xfrm>
          <a:prstGeom prst="rect">
            <a:avLst/>
          </a:prstGeom>
        </p:spPr>
      </p:pic>
      <p:pic>
        <p:nvPicPr>
          <p:cNvPr id="51" name="Picture 50">
            <a:extLst>
              <a:ext uri="{FF2B5EF4-FFF2-40B4-BE49-F238E27FC236}">
                <a16:creationId xmlns:a16="http://schemas.microsoft.com/office/drawing/2014/main" id="{B8141B61-543C-12F7-AB9E-36D039671DDD}"/>
              </a:ext>
            </a:extLst>
          </p:cNvPr>
          <p:cNvPicPr>
            <a:picLocks noChangeAspect="1"/>
          </p:cNvPicPr>
          <p:nvPr/>
        </p:nvPicPr>
        <p:blipFill>
          <a:blip r:embed="rId5"/>
          <a:stretch>
            <a:fillRect/>
          </a:stretch>
        </p:blipFill>
        <p:spPr>
          <a:xfrm>
            <a:off x="7437434" y="620652"/>
            <a:ext cx="774256" cy="774256"/>
          </a:xfrm>
          <a:prstGeom prst="rect">
            <a:avLst/>
          </a:prstGeom>
        </p:spPr>
      </p:pic>
      <p:pic>
        <p:nvPicPr>
          <p:cNvPr id="52" name="Picture 51" descr="A blue and white chat bubble with a clock&#10;&#10;Description automatically generated">
            <a:extLst>
              <a:ext uri="{FF2B5EF4-FFF2-40B4-BE49-F238E27FC236}">
                <a16:creationId xmlns:a16="http://schemas.microsoft.com/office/drawing/2014/main" id="{B9B5B705-27F1-6329-2CA1-7E762728F1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8689" y="3482550"/>
            <a:ext cx="710424" cy="710424"/>
          </a:xfrm>
          <a:prstGeom prst="rect">
            <a:avLst/>
          </a:prstGeom>
        </p:spPr>
      </p:pic>
      <p:pic>
        <p:nvPicPr>
          <p:cNvPr id="53" name="Picture 52" descr="A person pointing at a pointer&#10;&#10;Description automatically generated">
            <a:extLst>
              <a:ext uri="{FF2B5EF4-FFF2-40B4-BE49-F238E27FC236}">
                <a16:creationId xmlns:a16="http://schemas.microsoft.com/office/drawing/2014/main" id="{FCABA609-146D-2BDB-7518-247269EF33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5256" y="1805268"/>
            <a:ext cx="894010" cy="715209"/>
          </a:xfrm>
          <a:prstGeom prst="rect">
            <a:avLst/>
          </a:prstGeom>
        </p:spPr>
      </p:pic>
      <p:pic>
        <p:nvPicPr>
          <p:cNvPr id="56" name="Picture 55" descr="A close-up of a logo&#10;&#10;Description automatically generated">
            <a:extLst>
              <a:ext uri="{FF2B5EF4-FFF2-40B4-BE49-F238E27FC236}">
                <a16:creationId xmlns:a16="http://schemas.microsoft.com/office/drawing/2014/main" id="{E3C77EA2-299B-AA0F-5D7A-FC15C10BFE26}"/>
              </a:ext>
            </a:extLst>
          </p:cNvPr>
          <p:cNvPicPr>
            <a:picLocks noChangeAspect="1"/>
          </p:cNvPicPr>
          <p:nvPr/>
        </p:nvPicPr>
        <p:blipFill rotWithShape="1">
          <a:blip r:embed="rId8">
            <a:extLst>
              <a:ext uri="{28A0092B-C50C-407E-A947-70E740481C1C}">
                <a14:useLocalDpi xmlns:a14="http://schemas.microsoft.com/office/drawing/2010/main" val="0"/>
              </a:ext>
            </a:extLst>
          </a:blip>
          <a:srcRect l="55425" t="19643" r="11023" b="20738"/>
          <a:stretch/>
        </p:blipFill>
        <p:spPr>
          <a:xfrm>
            <a:off x="7408027" y="2416030"/>
            <a:ext cx="1190194" cy="1189607"/>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57" name="Picture 56" descr="A gavel and paper with a black background&#10;&#10;Description automatically generated">
            <a:extLst>
              <a:ext uri="{FF2B5EF4-FFF2-40B4-BE49-F238E27FC236}">
                <a16:creationId xmlns:a16="http://schemas.microsoft.com/office/drawing/2014/main" id="{D4C8367D-EB70-EC7F-4149-D5C8FB1F22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78318" y="4523719"/>
            <a:ext cx="988681" cy="988681"/>
          </a:xfrm>
          <a:prstGeom prst="rect">
            <a:avLst/>
          </a:prstGeom>
        </p:spPr>
      </p:pic>
      <p:pic>
        <p:nvPicPr>
          <p:cNvPr id="61" name="Picture 60" descr="A logo of a robot&#10;&#10;Description automatically generated">
            <a:extLst>
              <a:ext uri="{FF2B5EF4-FFF2-40B4-BE49-F238E27FC236}">
                <a16:creationId xmlns:a16="http://schemas.microsoft.com/office/drawing/2014/main" id="{30D89CAA-1FE3-042F-0544-9CF6F44B53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0259" y="3562171"/>
            <a:ext cx="2996140" cy="2996140"/>
          </a:xfrm>
          <a:prstGeom prst="rect">
            <a:avLst/>
          </a:prstGeom>
          <a:effectLst>
            <a:softEdge rad="791299"/>
          </a:effectLst>
        </p:spPr>
      </p:pic>
      <p:sp>
        <p:nvSpPr>
          <p:cNvPr id="64" name="Text Placeholder 1">
            <a:extLst>
              <a:ext uri="{FF2B5EF4-FFF2-40B4-BE49-F238E27FC236}">
                <a16:creationId xmlns:a16="http://schemas.microsoft.com/office/drawing/2014/main" id="{1EC4DE0A-E2C7-5EEC-8E6A-4364A70742DE}"/>
              </a:ext>
            </a:extLst>
          </p:cNvPr>
          <p:cNvSpPr txBox="1">
            <a:spLocks/>
          </p:cNvSpPr>
          <p:nvPr/>
        </p:nvSpPr>
        <p:spPr>
          <a:xfrm>
            <a:off x="5822114" y="3951206"/>
            <a:ext cx="807657"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Walmart Privacy</a:t>
            </a:r>
          </a:p>
        </p:txBody>
      </p:sp>
      <p:sp>
        <p:nvSpPr>
          <p:cNvPr id="65" name="Text Placeholder 1">
            <a:extLst>
              <a:ext uri="{FF2B5EF4-FFF2-40B4-BE49-F238E27FC236}">
                <a16:creationId xmlns:a16="http://schemas.microsoft.com/office/drawing/2014/main" id="{55C02592-8189-3E69-27AB-EF81EDDA1405}"/>
              </a:ext>
            </a:extLst>
          </p:cNvPr>
          <p:cNvSpPr txBox="1">
            <a:spLocks/>
          </p:cNvSpPr>
          <p:nvPr/>
        </p:nvSpPr>
        <p:spPr>
          <a:xfrm>
            <a:off x="6140733" y="1963718"/>
            <a:ext cx="1312131"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Human-like</a:t>
            </a:r>
            <a:r>
              <a:rPr lang="en-US" sz="1200">
                <a:latin typeface="Bogle"/>
              </a:rPr>
              <a:t> </a:t>
            </a:r>
            <a:r>
              <a:rPr lang="en-US" sz="1200">
                <a:solidFill>
                  <a:srgbClr val="FFC000"/>
                </a:solidFill>
                <a:latin typeface="Bogle"/>
              </a:rPr>
              <a:t>Translation</a:t>
            </a:r>
            <a:r>
              <a:rPr lang="en-US" sz="1200">
                <a:latin typeface="Bogle"/>
              </a:rPr>
              <a:t> </a:t>
            </a:r>
            <a:endParaRPr lang="en-US" sz="1200"/>
          </a:p>
        </p:txBody>
      </p:sp>
      <p:sp>
        <p:nvSpPr>
          <p:cNvPr id="66" name="Text Placeholder 1">
            <a:extLst>
              <a:ext uri="{FF2B5EF4-FFF2-40B4-BE49-F238E27FC236}">
                <a16:creationId xmlns:a16="http://schemas.microsoft.com/office/drawing/2014/main" id="{0A58A86D-51C0-AA09-AFEB-FAA7C3CEAF7A}"/>
              </a:ext>
            </a:extLst>
          </p:cNvPr>
          <p:cNvSpPr txBox="1">
            <a:spLocks/>
          </p:cNvSpPr>
          <p:nvPr/>
        </p:nvSpPr>
        <p:spPr>
          <a:xfrm>
            <a:off x="10970741" y="3460592"/>
            <a:ext cx="1113417"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Chat History Enabled </a:t>
            </a:r>
          </a:p>
        </p:txBody>
      </p:sp>
      <p:sp>
        <p:nvSpPr>
          <p:cNvPr id="67" name="Text Placeholder 1">
            <a:extLst>
              <a:ext uri="{FF2B5EF4-FFF2-40B4-BE49-F238E27FC236}">
                <a16:creationId xmlns:a16="http://schemas.microsoft.com/office/drawing/2014/main" id="{0C412CEF-7CB6-313E-06BB-134E34017F00}"/>
              </a:ext>
            </a:extLst>
          </p:cNvPr>
          <p:cNvSpPr txBox="1">
            <a:spLocks/>
          </p:cNvSpPr>
          <p:nvPr/>
        </p:nvSpPr>
        <p:spPr>
          <a:xfrm>
            <a:off x="10571690" y="1871686"/>
            <a:ext cx="1878012"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Gen AI Integrated Document Insights</a:t>
            </a:r>
          </a:p>
        </p:txBody>
      </p:sp>
      <p:sp>
        <p:nvSpPr>
          <p:cNvPr id="68" name="Text Placeholder 1">
            <a:extLst>
              <a:ext uri="{FF2B5EF4-FFF2-40B4-BE49-F238E27FC236}">
                <a16:creationId xmlns:a16="http://schemas.microsoft.com/office/drawing/2014/main" id="{4D12A5FC-73B3-A88F-E617-75C5C4ED9187}"/>
              </a:ext>
            </a:extLst>
          </p:cNvPr>
          <p:cNvSpPr txBox="1">
            <a:spLocks/>
          </p:cNvSpPr>
          <p:nvPr/>
        </p:nvSpPr>
        <p:spPr>
          <a:xfrm>
            <a:off x="8218914" y="818508"/>
            <a:ext cx="1327611"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Toxicity Moderation filter</a:t>
            </a:r>
            <a:endParaRPr lang="en-US" sz="1200">
              <a:solidFill>
                <a:srgbClr val="FFC000"/>
              </a:solidFill>
            </a:endParaRPr>
          </a:p>
        </p:txBody>
      </p:sp>
      <p:sp>
        <p:nvSpPr>
          <p:cNvPr id="69" name="TextBox 68">
            <a:extLst>
              <a:ext uri="{FF2B5EF4-FFF2-40B4-BE49-F238E27FC236}">
                <a16:creationId xmlns:a16="http://schemas.microsoft.com/office/drawing/2014/main" id="{AD014F9D-0875-E72D-2C33-31FACCB4BC5E}"/>
              </a:ext>
            </a:extLst>
          </p:cNvPr>
          <p:cNvSpPr txBox="1"/>
          <p:nvPr/>
        </p:nvSpPr>
        <p:spPr>
          <a:xfrm>
            <a:off x="8436543" y="4733490"/>
            <a:ext cx="1337161" cy="276999"/>
          </a:xfrm>
          <a:prstGeom prst="rect">
            <a:avLst/>
          </a:prstGeom>
          <a:noFill/>
        </p:spPr>
        <p:txBody>
          <a:bodyPr wrap="none" rtlCol="0">
            <a:spAutoFit/>
          </a:bodyPr>
          <a:lstStyle/>
          <a:p>
            <a:r>
              <a:rPr lang="en-IN" sz="1200">
                <a:solidFill>
                  <a:srgbClr val="FFC000"/>
                </a:solidFill>
              </a:rPr>
              <a:t>Maintain PII policy</a:t>
            </a:r>
            <a:endParaRPr lang="en-US" sz="1200">
              <a:solidFill>
                <a:srgbClr val="FFC000"/>
              </a:solidFill>
            </a:endParaRPr>
          </a:p>
        </p:txBody>
      </p:sp>
      <p:pic>
        <p:nvPicPr>
          <p:cNvPr id="70" name="Picture 69" descr="A close-up of a logo&#10;&#10;Description automatically generated">
            <a:extLst>
              <a:ext uri="{FF2B5EF4-FFF2-40B4-BE49-F238E27FC236}">
                <a16:creationId xmlns:a16="http://schemas.microsoft.com/office/drawing/2014/main" id="{600AE5DC-8D3F-BBD3-D24D-E36108E18924}"/>
              </a:ext>
            </a:extLst>
          </p:cNvPr>
          <p:cNvPicPr>
            <a:picLocks noChangeAspect="1"/>
          </p:cNvPicPr>
          <p:nvPr/>
        </p:nvPicPr>
        <p:blipFill rotWithShape="1">
          <a:blip r:embed="rId11">
            <a:alphaModFix amt="67000"/>
            <a:extLst>
              <a:ext uri="{BEBA8EAE-BF5A-486C-A8C5-ECC9F3942E4B}">
                <a14:imgProps xmlns:a14="http://schemas.microsoft.com/office/drawing/2010/main">
                  <a14:imgLayer r:embed="rId12">
                    <a14:imgEffect>
                      <a14:sharpenSoften amount="-3000"/>
                    </a14:imgEffect>
                    <a14:imgEffect>
                      <a14:brightnessContrast bright="-38000"/>
                    </a14:imgEffect>
                  </a14:imgLayer>
                </a14:imgProps>
              </a:ext>
              <a:ext uri="{28A0092B-C50C-407E-A947-70E740481C1C}">
                <a14:useLocalDpi xmlns:a14="http://schemas.microsoft.com/office/drawing/2010/main" val="0"/>
              </a:ext>
            </a:extLst>
          </a:blip>
          <a:srcRect l="55425" t="19643" r="11023" b="20738"/>
          <a:stretch/>
        </p:blipFill>
        <p:spPr>
          <a:xfrm>
            <a:off x="265503" y="1127441"/>
            <a:ext cx="1760351" cy="1759482"/>
          </a:xfrm>
          <a:prstGeom prst="ellipse">
            <a:avLst/>
          </a:prstGeom>
          <a:solidFill>
            <a:schemeClr val="tx1">
              <a:alpha val="60000"/>
            </a:schemeClr>
          </a:solidFill>
          <a:ln w="25400">
            <a:solidFill>
              <a:schemeClr val="bg2"/>
            </a:solidFill>
          </a:ln>
          <a:effectLst>
            <a:outerShdw blurRad="620785" dist="155985" dir="5520000" sx="71000" sy="71000" algn="ctr" rotWithShape="0">
              <a:srgbClr val="50CEF6">
                <a:alpha val="43000"/>
              </a:srgbClr>
            </a:outerShdw>
            <a:reflection blurRad="6350" stA="50000" endA="300" endPos="58000" dir="5400000" sy="-100000" algn="bl" rotWithShape="0"/>
          </a:effectLst>
        </p:spPr>
      </p:pic>
    </p:spTree>
    <p:extLst>
      <p:ext uri="{BB962C8B-B14F-4D97-AF65-F5344CB8AC3E}">
        <p14:creationId xmlns:p14="http://schemas.microsoft.com/office/powerpoint/2010/main" val="333876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000"/>
                                        <p:tgtEl>
                                          <p:spTgt spid="61"/>
                                        </p:tgtEl>
                                      </p:cBhvr>
                                    </p:animEffect>
                                    <p:anim calcmode="lin" valueType="num">
                                      <p:cBhvr>
                                        <p:cTn id="8" dur="2000" fill="hold"/>
                                        <p:tgtEl>
                                          <p:spTgt spid="61"/>
                                        </p:tgtEl>
                                        <p:attrNameLst>
                                          <p:attrName>style.rotation</p:attrName>
                                        </p:attrNameLst>
                                      </p:cBhvr>
                                      <p:tavLst>
                                        <p:tav tm="0">
                                          <p:val>
                                            <p:fltVal val="720"/>
                                          </p:val>
                                        </p:tav>
                                        <p:tav tm="100000">
                                          <p:val>
                                            <p:fltVal val="0"/>
                                          </p:val>
                                        </p:tav>
                                      </p:tavLst>
                                    </p:anim>
                                    <p:anim calcmode="lin" valueType="num">
                                      <p:cBhvr>
                                        <p:cTn id="9" dur="2000" fill="hold"/>
                                        <p:tgtEl>
                                          <p:spTgt spid="61"/>
                                        </p:tgtEl>
                                        <p:attrNameLst>
                                          <p:attrName>ppt_h</p:attrName>
                                        </p:attrNameLst>
                                      </p:cBhvr>
                                      <p:tavLst>
                                        <p:tav tm="0">
                                          <p:val>
                                            <p:fltVal val="0"/>
                                          </p:val>
                                        </p:tav>
                                        <p:tav tm="100000">
                                          <p:val>
                                            <p:strVal val="#ppt_h"/>
                                          </p:val>
                                        </p:tav>
                                      </p:tavLst>
                                    </p:anim>
                                    <p:anim calcmode="lin" valueType="num">
                                      <p:cBhvr>
                                        <p:cTn id="10" dur="2000" fill="hold"/>
                                        <p:tgtEl>
                                          <p:spTgt spid="61"/>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21" presetClass="entr" presetSubtype="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2000"/>
                                        <p:tgtEl>
                                          <p:spTgt spid="9"/>
                                        </p:tgtEl>
                                      </p:cBhvr>
                                    </p:animEffect>
                                  </p:childTnLst>
                                </p:cTn>
                              </p:par>
                              <p:par>
                                <p:cTn id="15" presetID="35"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2000"/>
                                        <p:tgtEl>
                                          <p:spTgt spid="56"/>
                                        </p:tgtEl>
                                      </p:cBhvr>
                                    </p:animEffect>
                                    <p:anim calcmode="lin" valueType="num">
                                      <p:cBhvr>
                                        <p:cTn id="18" dur="2000" fill="hold"/>
                                        <p:tgtEl>
                                          <p:spTgt spid="56"/>
                                        </p:tgtEl>
                                        <p:attrNameLst>
                                          <p:attrName>style.rotation</p:attrName>
                                        </p:attrNameLst>
                                      </p:cBhvr>
                                      <p:tavLst>
                                        <p:tav tm="0">
                                          <p:val>
                                            <p:fltVal val="720"/>
                                          </p:val>
                                        </p:tav>
                                        <p:tav tm="100000">
                                          <p:val>
                                            <p:fltVal val="0"/>
                                          </p:val>
                                        </p:tav>
                                      </p:tavLst>
                                    </p:anim>
                                    <p:anim calcmode="lin" valueType="num">
                                      <p:cBhvr>
                                        <p:cTn id="19" dur="2000" fill="hold"/>
                                        <p:tgtEl>
                                          <p:spTgt spid="56"/>
                                        </p:tgtEl>
                                        <p:attrNameLst>
                                          <p:attrName>ppt_h</p:attrName>
                                        </p:attrNameLst>
                                      </p:cBhvr>
                                      <p:tavLst>
                                        <p:tav tm="0">
                                          <p:val>
                                            <p:fltVal val="0"/>
                                          </p:val>
                                        </p:tav>
                                        <p:tav tm="100000">
                                          <p:val>
                                            <p:strVal val="#ppt_h"/>
                                          </p:val>
                                        </p:tav>
                                      </p:tavLst>
                                    </p:anim>
                                    <p:anim calcmode="lin" valueType="num">
                                      <p:cBhvr>
                                        <p:cTn id="20" dur="2000" fill="hold"/>
                                        <p:tgtEl>
                                          <p:spTgt spid="56"/>
                                        </p:tgtEl>
                                        <p:attrNameLst>
                                          <p:attrName>ppt_w</p:attrName>
                                        </p:attrNameLst>
                                      </p:cBhvr>
                                      <p:tavLst>
                                        <p:tav tm="0">
                                          <p:val>
                                            <p:fltVal val="0"/>
                                          </p:val>
                                        </p:tav>
                                        <p:tav tm="100000">
                                          <p:val>
                                            <p:strVal val="#ppt_w"/>
                                          </p:val>
                                        </p:tav>
                                      </p:tavLst>
                                    </p:anim>
                                  </p:childTnLst>
                                </p:cTn>
                              </p:par>
                              <p:par>
                                <p:cTn id="21" presetID="35"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anim calcmode="lin" valueType="num">
                                      <p:cBhvr>
                                        <p:cTn id="24" dur="2000" fill="hold"/>
                                        <p:tgtEl>
                                          <p:spTgt spid="10"/>
                                        </p:tgtEl>
                                        <p:attrNameLst>
                                          <p:attrName>style.rotation</p:attrName>
                                        </p:attrNameLst>
                                      </p:cBhvr>
                                      <p:tavLst>
                                        <p:tav tm="0">
                                          <p:val>
                                            <p:fltVal val="720"/>
                                          </p:val>
                                        </p:tav>
                                        <p:tav tm="100000">
                                          <p:val>
                                            <p:fltVal val="0"/>
                                          </p:val>
                                        </p:tav>
                                      </p:tavLst>
                                    </p:anim>
                                    <p:anim calcmode="lin" valueType="num">
                                      <p:cBhvr>
                                        <p:cTn id="25" dur="2000" fill="hold"/>
                                        <p:tgtEl>
                                          <p:spTgt spid="10"/>
                                        </p:tgtEl>
                                        <p:attrNameLst>
                                          <p:attrName>ppt_h</p:attrName>
                                        </p:attrNameLst>
                                      </p:cBhvr>
                                      <p:tavLst>
                                        <p:tav tm="0">
                                          <p:val>
                                            <p:fltVal val="0"/>
                                          </p:val>
                                        </p:tav>
                                        <p:tav tm="100000">
                                          <p:val>
                                            <p:strVal val="#ppt_h"/>
                                          </p:val>
                                        </p:tav>
                                      </p:tavLst>
                                    </p:anim>
                                    <p:anim calcmode="lin" valueType="num">
                                      <p:cBhvr>
                                        <p:cTn id="26" dur="2000" fill="hold"/>
                                        <p:tgtEl>
                                          <p:spTgt spid="10"/>
                                        </p:tgtEl>
                                        <p:attrNameLst>
                                          <p:attrName>ppt_w</p:attrName>
                                        </p:attrNameLst>
                                      </p:cBhvr>
                                      <p:tavLst>
                                        <p:tav tm="0">
                                          <p:val>
                                            <p:fltVal val="0"/>
                                          </p:val>
                                        </p:tav>
                                        <p:tav tm="100000">
                                          <p:val>
                                            <p:strVal val="#ppt_w"/>
                                          </p:val>
                                        </p:tav>
                                      </p:tavLst>
                                    </p:anim>
                                  </p:childTnLst>
                                </p:cTn>
                              </p:par>
                              <p:par>
                                <p:cTn id="27" presetID="41" presetClass="entr" presetSubtype="0" fill="hold" grpId="0" nodeType="withEffect">
                                  <p:stCondLst>
                                    <p:cond delay="0"/>
                                  </p:stCondLst>
                                  <p:iterate type="lt">
                                    <p:tmPct val="10000"/>
                                  </p:iterate>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8"/>
                                        </p:tgtEl>
                                        <p:attrNameLst>
                                          <p:attrName>ppt_y</p:attrName>
                                        </p:attrNameLst>
                                      </p:cBhvr>
                                      <p:tavLst>
                                        <p:tav tm="0">
                                          <p:val>
                                            <p:strVal val="#ppt_y"/>
                                          </p:val>
                                        </p:tav>
                                        <p:tav tm="100000">
                                          <p:val>
                                            <p:strVal val="#ppt_y"/>
                                          </p:val>
                                        </p:tav>
                                      </p:tavLst>
                                    </p:anim>
                                    <p:anim calcmode="lin" valueType="num">
                                      <p:cBhvr>
                                        <p:cTn id="31"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ppt_x</p:attrName>
                                        </p:attrNameLst>
                                      </p:cBhvr>
                                      <p:tavLst>
                                        <p:tav tm="0">
                                          <p:val>
                                            <p:strVal val="#ppt_x-#ppt_w*1.125000"/>
                                          </p:val>
                                        </p:tav>
                                        <p:tav tm="100000">
                                          <p:val>
                                            <p:strVal val="#ppt_x"/>
                                          </p:val>
                                        </p:tav>
                                      </p:tavLst>
                                    </p:anim>
                                    <p:animEffect transition="in" filter="wipe(right)">
                                      <p:cBhvr>
                                        <p:cTn id="39" dur="500"/>
                                        <p:tgtEl>
                                          <p:spTgt spid="23"/>
                                        </p:tgtEl>
                                      </p:cBhvr>
                                    </p:animEffect>
                                  </p:childTnLst>
                                </p:cTn>
                              </p:par>
                              <p:par>
                                <p:cTn id="40" presetID="12" presetClass="entr" presetSubtype="8"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p:tgtEl>
                                          <p:spTgt spid="18"/>
                                        </p:tgtEl>
                                        <p:attrNameLst>
                                          <p:attrName>ppt_x</p:attrName>
                                        </p:attrNameLst>
                                      </p:cBhvr>
                                      <p:tavLst>
                                        <p:tav tm="0">
                                          <p:val>
                                            <p:strVal val="#ppt_x-#ppt_w*1.125000"/>
                                          </p:val>
                                        </p:tav>
                                        <p:tav tm="100000">
                                          <p:val>
                                            <p:strVal val="#ppt_x"/>
                                          </p:val>
                                        </p:tav>
                                      </p:tavLst>
                                    </p:anim>
                                    <p:animEffect transition="in" filter="wipe(right)">
                                      <p:cBhvr>
                                        <p:cTn id="43" dur="500"/>
                                        <p:tgtEl>
                                          <p:spTgt spid="18"/>
                                        </p:tgtEl>
                                      </p:cBhvr>
                                    </p:animEffect>
                                  </p:childTnLst>
                                </p:cTn>
                              </p:par>
                              <p:par>
                                <p:cTn id="44" presetID="12" presetClass="entr" presetSubtype="8"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p:tgtEl>
                                          <p:spTgt spid="44"/>
                                        </p:tgtEl>
                                        <p:attrNameLst>
                                          <p:attrName>ppt_x</p:attrName>
                                        </p:attrNameLst>
                                      </p:cBhvr>
                                      <p:tavLst>
                                        <p:tav tm="0">
                                          <p:val>
                                            <p:strVal val="#ppt_x-#ppt_w*1.125000"/>
                                          </p:val>
                                        </p:tav>
                                        <p:tav tm="100000">
                                          <p:val>
                                            <p:strVal val="#ppt_x"/>
                                          </p:val>
                                        </p:tav>
                                      </p:tavLst>
                                    </p:anim>
                                    <p:animEffect transition="in" filter="wipe(right)">
                                      <p:cBhvr>
                                        <p:cTn id="47" dur="500"/>
                                        <p:tgtEl>
                                          <p:spTgt spid="44"/>
                                        </p:tgtEl>
                                      </p:cBhvr>
                                    </p:animEffect>
                                  </p:childTnLst>
                                </p:cTn>
                              </p:par>
                              <p:par>
                                <p:cTn id="48" presetID="12" presetClass="entr" presetSubtype="8"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additive="base">
                                        <p:cTn id="50" dur="500"/>
                                        <p:tgtEl>
                                          <p:spTgt spid="39"/>
                                        </p:tgtEl>
                                        <p:attrNameLst>
                                          <p:attrName>ppt_x</p:attrName>
                                        </p:attrNameLst>
                                      </p:cBhvr>
                                      <p:tavLst>
                                        <p:tav tm="0">
                                          <p:val>
                                            <p:strVal val="#ppt_x-#ppt_w*1.125000"/>
                                          </p:val>
                                        </p:tav>
                                        <p:tav tm="100000">
                                          <p:val>
                                            <p:strVal val="#ppt_x"/>
                                          </p:val>
                                        </p:tav>
                                      </p:tavLst>
                                    </p:anim>
                                    <p:animEffect transition="in" filter="wipe(right)">
                                      <p:cBhvr>
                                        <p:cTn id="51" dur="500"/>
                                        <p:tgtEl>
                                          <p:spTgt spid="39"/>
                                        </p:tgtEl>
                                      </p:cBhvr>
                                    </p:animEffect>
                                  </p:childTnLst>
                                </p:cTn>
                              </p:par>
                              <p:par>
                                <p:cTn id="52" presetID="12" presetClass="entr" presetSubtype="8" fill="hold" nodeType="with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additive="base">
                                        <p:cTn id="54" dur="500"/>
                                        <p:tgtEl>
                                          <p:spTgt spid="34"/>
                                        </p:tgtEl>
                                        <p:attrNameLst>
                                          <p:attrName>ppt_x</p:attrName>
                                        </p:attrNameLst>
                                      </p:cBhvr>
                                      <p:tavLst>
                                        <p:tav tm="0">
                                          <p:val>
                                            <p:strVal val="#ppt_x-#ppt_w*1.125000"/>
                                          </p:val>
                                        </p:tav>
                                        <p:tav tm="100000">
                                          <p:val>
                                            <p:strVal val="#ppt_x"/>
                                          </p:val>
                                        </p:tav>
                                      </p:tavLst>
                                    </p:anim>
                                    <p:animEffect transition="in" filter="wipe(right)">
                                      <p:cBhvr>
                                        <p:cTn id="55" dur="500"/>
                                        <p:tgtEl>
                                          <p:spTgt spid="34"/>
                                        </p:tgtEl>
                                      </p:cBhvr>
                                    </p:animEffect>
                                  </p:childTnLst>
                                </p:cTn>
                              </p:par>
                              <p:par>
                                <p:cTn id="56" presetID="12" presetClass="entr" presetSubtype="8"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p:tgtEl>
                                          <p:spTgt spid="29"/>
                                        </p:tgtEl>
                                        <p:attrNameLst>
                                          <p:attrName>ppt_x</p:attrName>
                                        </p:attrNameLst>
                                      </p:cBhvr>
                                      <p:tavLst>
                                        <p:tav tm="0">
                                          <p:val>
                                            <p:strVal val="#ppt_x-#ppt_w*1.125000"/>
                                          </p:val>
                                        </p:tav>
                                        <p:tav tm="100000">
                                          <p:val>
                                            <p:strVal val="#ppt_x"/>
                                          </p:val>
                                        </p:tav>
                                      </p:tavLst>
                                    </p:anim>
                                    <p:animEffect transition="in" filter="wipe(right)">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nodeType="click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2000"/>
                                        <p:tgtEl>
                                          <p:spTgt spid="49"/>
                                        </p:tgtEl>
                                      </p:cBhvr>
                                    </p:animEffect>
                                    <p:anim calcmode="lin" valueType="num">
                                      <p:cBhvr>
                                        <p:cTn id="65" dur="2000" fill="hold"/>
                                        <p:tgtEl>
                                          <p:spTgt spid="49"/>
                                        </p:tgtEl>
                                        <p:attrNameLst>
                                          <p:attrName>ppt_w</p:attrName>
                                        </p:attrNameLst>
                                      </p:cBhvr>
                                      <p:tavLst>
                                        <p:tav tm="0" fmla="#ppt_w*sin(2.5*pi*$)">
                                          <p:val>
                                            <p:fltVal val="0"/>
                                          </p:val>
                                        </p:tav>
                                        <p:tav tm="100000">
                                          <p:val>
                                            <p:fltVal val="1"/>
                                          </p:val>
                                        </p:tav>
                                      </p:tavLst>
                                    </p:anim>
                                    <p:anim calcmode="lin" valueType="num">
                                      <p:cBhvr>
                                        <p:cTn id="66" dur="2000" fill="hold"/>
                                        <p:tgtEl>
                                          <p:spTgt spid="49"/>
                                        </p:tgtEl>
                                        <p:attrNameLst>
                                          <p:attrName>ppt_h</p:attrName>
                                        </p:attrNameLst>
                                      </p:cBhvr>
                                      <p:tavLst>
                                        <p:tav tm="0">
                                          <p:val>
                                            <p:strVal val="#ppt_h"/>
                                          </p:val>
                                        </p:tav>
                                        <p:tav tm="100000">
                                          <p:val>
                                            <p:strVal val="#ppt_h"/>
                                          </p:val>
                                        </p:tav>
                                      </p:tavLst>
                                    </p:anim>
                                  </p:childTnLst>
                                </p:cTn>
                              </p:par>
                              <p:par>
                                <p:cTn id="67" presetID="45"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fade">
                                      <p:cBhvr>
                                        <p:cTn id="69" dur="2000"/>
                                        <p:tgtEl>
                                          <p:spTgt spid="53"/>
                                        </p:tgtEl>
                                      </p:cBhvr>
                                    </p:animEffect>
                                    <p:anim calcmode="lin" valueType="num">
                                      <p:cBhvr>
                                        <p:cTn id="70" dur="2000" fill="hold"/>
                                        <p:tgtEl>
                                          <p:spTgt spid="53"/>
                                        </p:tgtEl>
                                        <p:attrNameLst>
                                          <p:attrName>ppt_w</p:attrName>
                                        </p:attrNameLst>
                                      </p:cBhvr>
                                      <p:tavLst>
                                        <p:tav tm="0" fmla="#ppt_w*sin(2.5*pi*$)">
                                          <p:val>
                                            <p:fltVal val="0"/>
                                          </p:val>
                                        </p:tav>
                                        <p:tav tm="100000">
                                          <p:val>
                                            <p:fltVal val="1"/>
                                          </p:val>
                                        </p:tav>
                                      </p:tavLst>
                                    </p:anim>
                                    <p:anim calcmode="lin" valueType="num">
                                      <p:cBhvr>
                                        <p:cTn id="71" dur="2000" fill="hold"/>
                                        <p:tgtEl>
                                          <p:spTgt spid="53"/>
                                        </p:tgtEl>
                                        <p:attrNameLst>
                                          <p:attrName>ppt_h</p:attrName>
                                        </p:attrNameLst>
                                      </p:cBhvr>
                                      <p:tavLst>
                                        <p:tav tm="0">
                                          <p:val>
                                            <p:strVal val="#ppt_h"/>
                                          </p:val>
                                        </p:tav>
                                        <p:tav tm="100000">
                                          <p:val>
                                            <p:strVal val="#ppt_h"/>
                                          </p:val>
                                        </p:tav>
                                      </p:tavLst>
                                    </p:anim>
                                  </p:childTnLst>
                                </p:cTn>
                              </p:par>
                              <p:par>
                                <p:cTn id="72" presetID="45" presetClass="entr" presetSubtype="0" fill="hold"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2000"/>
                                        <p:tgtEl>
                                          <p:spTgt spid="51"/>
                                        </p:tgtEl>
                                      </p:cBhvr>
                                    </p:animEffect>
                                    <p:anim calcmode="lin" valueType="num">
                                      <p:cBhvr>
                                        <p:cTn id="75" dur="2000" fill="hold"/>
                                        <p:tgtEl>
                                          <p:spTgt spid="51"/>
                                        </p:tgtEl>
                                        <p:attrNameLst>
                                          <p:attrName>ppt_w</p:attrName>
                                        </p:attrNameLst>
                                      </p:cBhvr>
                                      <p:tavLst>
                                        <p:tav tm="0" fmla="#ppt_w*sin(2.5*pi*$)">
                                          <p:val>
                                            <p:fltVal val="0"/>
                                          </p:val>
                                        </p:tav>
                                        <p:tav tm="100000">
                                          <p:val>
                                            <p:fltVal val="1"/>
                                          </p:val>
                                        </p:tav>
                                      </p:tavLst>
                                    </p:anim>
                                    <p:anim calcmode="lin" valueType="num">
                                      <p:cBhvr>
                                        <p:cTn id="76" dur="2000" fill="hold"/>
                                        <p:tgtEl>
                                          <p:spTgt spid="51"/>
                                        </p:tgtEl>
                                        <p:attrNameLst>
                                          <p:attrName>ppt_h</p:attrName>
                                        </p:attrNameLst>
                                      </p:cBhvr>
                                      <p:tavLst>
                                        <p:tav tm="0">
                                          <p:val>
                                            <p:strVal val="#ppt_h"/>
                                          </p:val>
                                        </p:tav>
                                        <p:tav tm="100000">
                                          <p:val>
                                            <p:strVal val="#ppt_h"/>
                                          </p:val>
                                        </p:tav>
                                      </p:tavLst>
                                    </p:anim>
                                  </p:childTnLst>
                                </p:cTn>
                              </p:par>
                              <p:par>
                                <p:cTn id="77" presetID="45" presetClass="entr" presetSubtype="0" fill="hold"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par>
                                <p:cTn id="82" presetID="45" presetClass="entr" presetSubtype="0" fill="hold"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2000"/>
                                        <p:tgtEl>
                                          <p:spTgt spid="52"/>
                                        </p:tgtEl>
                                      </p:cBhvr>
                                    </p:animEffect>
                                    <p:anim calcmode="lin" valueType="num">
                                      <p:cBhvr>
                                        <p:cTn id="85" dur="2000" fill="hold"/>
                                        <p:tgtEl>
                                          <p:spTgt spid="52"/>
                                        </p:tgtEl>
                                        <p:attrNameLst>
                                          <p:attrName>ppt_w</p:attrName>
                                        </p:attrNameLst>
                                      </p:cBhvr>
                                      <p:tavLst>
                                        <p:tav tm="0" fmla="#ppt_w*sin(2.5*pi*$)">
                                          <p:val>
                                            <p:fltVal val="0"/>
                                          </p:val>
                                        </p:tav>
                                        <p:tav tm="100000">
                                          <p:val>
                                            <p:fltVal val="1"/>
                                          </p:val>
                                        </p:tav>
                                      </p:tavLst>
                                    </p:anim>
                                    <p:anim calcmode="lin" valueType="num">
                                      <p:cBhvr>
                                        <p:cTn id="86" dur="2000" fill="hold"/>
                                        <p:tgtEl>
                                          <p:spTgt spid="52"/>
                                        </p:tgtEl>
                                        <p:attrNameLst>
                                          <p:attrName>ppt_h</p:attrName>
                                        </p:attrNameLst>
                                      </p:cBhvr>
                                      <p:tavLst>
                                        <p:tav tm="0">
                                          <p:val>
                                            <p:strVal val="#ppt_h"/>
                                          </p:val>
                                        </p:tav>
                                        <p:tav tm="100000">
                                          <p:val>
                                            <p:strVal val="#ppt_h"/>
                                          </p:val>
                                        </p:tav>
                                      </p:tavLst>
                                    </p:anim>
                                  </p:childTnLst>
                                </p:cTn>
                              </p:par>
                              <p:par>
                                <p:cTn id="87" presetID="45"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2000"/>
                                        <p:tgtEl>
                                          <p:spTgt spid="57"/>
                                        </p:tgtEl>
                                      </p:cBhvr>
                                    </p:animEffect>
                                    <p:anim calcmode="lin" valueType="num">
                                      <p:cBhvr>
                                        <p:cTn id="90" dur="2000" fill="hold"/>
                                        <p:tgtEl>
                                          <p:spTgt spid="57"/>
                                        </p:tgtEl>
                                        <p:attrNameLst>
                                          <p:attrName>ppt_w</p:attrName>
                                        </p:attrNameLst>
                                      </p:cBhvr>
                                      <p:tavLst>
                                        <p:tav tm="0" fmla="#ppt_w*sin(2.5*pi*$)">
                                          <p:val>
                                            <p:fltVal val="0"/>
                                          </p:val>
                                        </p:tav>
                                        <p:tav tm="100000">
                                          <p:val>
                                            <p:fltVal val="1"/>
                                          </p:val>
                                        </p:tav>
                                      </p:tavLst>
                                    </p:anim>
                                    <p:anim calcmode="lin" valueType="num">
                                      <p:cBhvr>
                                        <p:cTn id="91" dur="2000" fill="hold"/>
                                        <p:tgtEl>
                                          <p:spTgt spid="57"/>
                                        </p:tgtEl>
                                        <p:attrNameLst>
                                          <p:attrName>ppt_h</p:attrName>
                                        </p:attrNameLst>
                                      </p:cBhvr>
                                      <p:tavLst>
                                        <p:tav tm="0">
                                          <p:val>
                                            <p:strVal val="#ppt_h"/>
                                          </p:val>
                                        </p:tav>
                                        <p:tav tm="100000">
                                          <p:val>
                                            <p:strVal val="#ppt_h"/>
                                          </p:val>
                                        </p:tav>
                                      </p:tavLst>
                                    </p:anim>
                                  </p:childTnLst>
                                </p:cTn>
                              </p:par>
                              <p:par>
                                <p:cTn id="92" presetID="41" presetClass="entr" presetSubtype="0" fill="hold" grpId="0" nodeType="withEffect">
                                  <p:stCondLst>
                                    <p:cond delay="0"/>
                                  </p:stCondLst>
                                  <p:iterate type="lt">
                                    <p:tmPct val="10000"/>
                                  </p:iterate>
                                  <p:childTnLst>
                                    <p:set>
                                      <p:cBhvr>
                                        <p:cTn id="93" dur="1" fill="hold">
                                          <p:stCondLst>
                                            <p:cond delay="0"/>
                                          </p:stCondLst>
                                        </p:cTn>
                                        <p:tgtEl>
                                          <p:spTgt spid="64"/>
                                        </p:tgtEl>
                                        <p:attrNameLst>
                                          <p:attrName>style.visibility</p:attrName>
                                        </p:attrNameLst>
                                      </p:cBhvr>
                                      <p:to>
                                        <p:strVal val="visible"/>
                                      </p:to>
                                    </p:set>
                                    <p:anim calcmode="lin" valueType="num">
                                      <p:cBhvr>
                                        <p:cTn id="94"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95" dur="500" fill="hold"/>
                                        <p:tgtEl>
                                          <p:spTgt spid="64"/>
                                        </p:tgtEl>
                                        <p:attrNameLst>
                                          <p:attrName>ppt_y</p:attrName>
                                        </p:attrNameLst>
                                      </p:cBhvr>
                                      <p:tavLst>
                                        <p:tav tm="0">
                                          <p:val>
                                            <p:strVal val="#ppt_y"/>
                                          </p:val>
                                        </p:tav>
                                        <p:tav tm="100000">
                                          <p:val>
                                            <p:strVal val="#ppt_y"/>
                                          </p:val>
                                        </p:tav>
                                      </p:tavLst>
                                    </p:anim>
                                    <p:anim calcmode="lin" valueType="num">
                                      <p:cBhvr>
                                        <p:cTn id="96"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97"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98" dur="500" tmFilter="0,0; .5, 1; 1, 1"/>
                                        <p:tgtEl>
                                          <p:spTgt spid="64"/>
                                        </p:tgtEl>
                                      </p:cBhvr>
                                    </p:animEffect>
                                  </p:childTnLst>
                                </p:cTn>
                              </p:par>
                              <p:par>
                                <p:cTn id="99" presetID="41" presetClass="entr" presetSubtype="0" fill="hold" grpId="0" nodeType="withEffect">
                                  <p:stCondLst>
                                    <p:cond delay="0"/>
                                  </p:stCondLst>
                                  <p:iterate type="lt">
                                    <p:tmPct val="10000"/>
                                  </p:iterate>
                                  <p:childTnLst>
                                    <p:set>
                                      <p:cBhvr>
                                        <p:cTn id="100" dur="1" fill="hold">
                                          <p:stCondLst>
                                            <p:cond delay="0"/>
                                          </p:stCondLst>
                                        </p:cTn>
                                        <p:tgtEl>
                                          <p:spTgt spid="65"/>
                                        </p:tgtEl>
                                        <p:attrNameLst>
                                          <p:attrName>style.visibility</p:attrName>
                                        </p:attrNameLst>
                                      </p:cBhvr>
                                      <p:to>
                                        <p:strVal val="visible"/>
                                      </p:to>
                                    </p:set>
                                    <p:anim calcmode="lin" valueType="num">
                                      <p:cBhvr>
                                        <p:cTn id="101"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65"/>
                                        </p:tgtEl>
                                        <p:attrNameLst>
                                          <p:attrName>ppt_y</p:attrName>
                                        </p:attrNameLst>
                                      </p:cBhvr>
                                      <p:tavLst>
                                        <p:tav tm="0">
                                          <p:val>
                                            <p:strVal val="#ppt_y"/>
                                          </p:val>
                                        </p:tav>
                                        <p:tav tm="100000">
                                          <p:val>
                                            <p:strVal val="#ppt_y"/>
                                          </p:val>
                                        </p:tav>
                                      </p:tavLst>
                                    </p:anim>
                                    <p:anim calcmode="lin" valueType="num">
                                      <p:cBhvr>
                                        <p:cTn id="103"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65"/>
                                        </p:tgtEl>
                                      </p:cBhvr>
                                    </p:animEffect>
                                  </p:childTnLst>
                                </p:cTn>
                              </p:par>
                              <p:par>
                                <p:cTn id="106" presetID="41" presetClass="entr" presetSubtype="0" fill="hold" grpId="0" nodeType="withEffect">
                                  <p:stCondLst>
                                    <p:cond delay="0"/>
                                  </p:stCondLst>
                                  <p:iterate type="lt">
                                    <p:tmPct val="10000"/>
                                  </p:iterate>
                                  <p:childTnLst>
                                    <p:set>
                                      <p:cBhvr>
                                        <p:cTn id="107" dur="1" fill="hold">
                                          <p:stCondLst>
                                            <p:cond delay="0"/>
                                          </p:stCondLst>
                                        </p:cTn>
                                        <p:tgtEl>
                                          <p:spTgt spid="68"/>
                                        </p:tgtEl>
                                        <p:attrNameLst>
                                          <p:attrName>style.visibility</p:attrName>
                                        </p:attrNameLst>
                                      </p:cBhvr>
                                      <p:to>
                                        <p:strVal val="visible"/>
                                      </p:to>
                                    </p:set>
                                    <p:anim calcmode="lin" valueType="num">
                                      <p:cBhvr>
                                        <p:cTn id="108" dur="500" fill="hold"/>
                                        <p:tgtEl>
                                          <p:spTgt spid="68"/>
                                        </p:tgtEl>
                                        <p:attrNameLst>
                                          <p:attrName>ppt_x</p:attrName>
                                        </p:attrNameLst>
                                      </p:cBhvr>
                                      <p:tavLst>
                                        <p:tav tm="0">
                                          <p:val>
                                            <p:strVal val="#ppt_x"/>
                                          </p:val>
                                        </p:tav>
                                        <p:tav tm="50000">
                                          <p:val>
                                            <p:strVal val="#ppt_x+.1"/>
                                          </p:val>
                                        </p:tav>
                                        <p:tav tm="100000">
                                          <p:val>
                                            <p:strVal val="#ppt_x"/>
                                          </p:val>
                                        </p:tav>
                                      </p:tavLst>
                                    </p:anim>
                                    <p:anim calcmode="lin" valueType="num">
                                      <p:cBhvr>
                                        <p:cTn id="109" dur="500" fill="hold"/>
                                        <p:tgtEl>
                                          <p:spTgt spid="68"/>
                                        </p:tgtEl>
                                        <p:attrNameLst>
                                          <p:attrName>ppt_y</p:attrName>
                                        </p:attrNameLst>
                                      </p:cBhvr>
                                      <p:tavLst>
                                        <p:tav tm="0">
                                          <p:val>
                                            <p:strVal val="#ppt_y"/>
                                          </p:val>
                                        </p:tav>
                                        <p:tav tm="100000">
                                          <p:val>
                                            <p:strVal val="#ppt_y"/>
                                          </p:val>
                                        </p:tav>
                                      </p:tavLst>
                                    </p:anim>
                                    <p:anim calcmode="lin" valueType="num">
                                      <p:cBhvr>
                                        <p:cTn id="110" dur="500" fill="hold"/>
                                        <p:tgtEl>
                                          <p:spTgt spid="68"/>
                                        </p:tgtEl>
                                        <p:attrNameLst>
                                          <p:attrName>ppt_h</p:attrName>
                                        </p:attrNameLst>
                                      </p:cBhvr>
                                      <p:tavLst>
                                        <p:tav tm="0">
                                          <p:val>
                                            <p:strVal val="#ppt_h/10"/>
                                          </p:val>
                                        </p:tav>
                                        <p:tav tm="50000">
                                          <p:val>
                                            <p:strVal val="#ppt_h+.01"/>
                                          </p:val>
                                        </p:tav>
                                        <p:tav tm="100000">
                                          <p:val>
                                            <p:strVal val="#ppt_h"/>
                                          </p:val>
                                        </p:tav>
                                      </p:tavLst>
                                    </p:anim>
                                    <p:anim calcmode="lin" valueType="num">
                                      <p:cBhvr>
                                        <p:cTn id="111" dur="500" fill="hold"/>
                                        <p:tgtEl>
                                          <p:spTgt spid="68"/>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500" tmFilter="0,0; .5, 1; 1, 1"/>
                                        <p:tgtEl>
                                          <p:spTgt spid="68"/>
                                        </p:tgtEl>
                                      </p:cBhvr>
                                    </p:animEffect>
                                  </p:childTnLst>
                                </p:cTn>
                              </p:par>
                              <p:par>
                                <p:cTn id="113" presetID="41" presetClass="entr" presetSubtype="0" fill="hold" grpId="0" nodeType="withEffect">
                                  <p:stCondLst>
                                    <p:cond delay="0"/>
                                  </p:stCondLst>
                                  <p:iterate type="lt">
                                    <p:tmPct val="10000"/>
                                  </p:iterate>
                                  <p:childTnLst>
                                    <p:set>
                                      <p:cBhvr>
                                        <p:cTn id="114" dur="1" fill="hold">
                                          <p:stCondLst>
                                            <p:cond delay="0"/>
                                          </p:stCondLst>
                                        </p:cTn>
                                        <p:tgtEl>
                                          <p:spTgt spid="67"/>
                                        </p:tgtEl>
                                        <p:attrNameLst>
                                          <p:attrName>style.visibility</p:attrName>
                                        </p:attrNameLst>
                                      </p:cBhvr>
                                      <p:to>
                                        <p:strVal val="visible"/>
                                      </p:to>
                                    </p:set>
                                    <p:anim calcmode="lin" valueType="num">
                                      <p:cBhvr>
                                        <p:cTn id="115"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16" dur="500" fill="hold"/>
                                        <p:tgtEl>
                                          <p:spTgt spid="67"/>
                                        </p:tgtEl>
                                        <p:attrNameLst>
                                          <p:attrName>ppt_y</p:attrName>
                                        </p:attrNameLst>
                                      </p:cBhvr>
                                      <p:tavLst>
                                        <p:tav tm="0">
                                          <p:val>
                                            <p:strVal val="#ppt_y"/>
                                          </p:val>
                                        </p:tav>
                                        <p:tav tm="100000">
                                          <p:val>
                                            <p:strVal val="#ppt_y"/>
                                          </p:val>
                                        </p:tav>
                                      </p:tavLst>
                                    </p:anim>
                                    <p:anim calcmode="lin" valueType="num">
                                      <p:cBhvr>
                                        <p:cTn id="117"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18"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19" dur="500" tmFilter="0,0; .5, 1; 1, 1"/>
                                        <p:tgtEl>
                                          <p:spTgt spid="67"/>
                                        </p:tgtEl>
                                      </p:cBhvr>
                                    </p:animEffect>
                                  </p:childTnLst>
                                </p:cTn>
                              </p:par>
                              <p:par>
                                <p:cTn id="120" presetID="41" presetClass="entr" presetSubtype="0" fill="hold" grpId="0" nodeType="withEffect">
                                  <p:stCondLst>
                                    <p:cond delay="0"/>
                                  </p:stCondLst>
                                  <p:iterate type="lt">
                                    <p:tmPct val="10000"/>
                                  </p:iterate>
                                  <p:childTnLst>
                                    <p:set>
                                      <p:cBhvr>
                                        <p:cTn id="121" dur="1" fill="hold">
                                          <p:stCondLst>
                                            <p:cond delay="0"/>
                                          </p:stCondLst>
                                        </p:cTn>
                                        <p:tgtEl>
                                          <p:spTgt spid="66"/>
                                        </p:tgtEl>
                                        <p:attrNameLst>
                                          <p:attrName>style.visibility</p:attrName>
                                        </p:attrNameLst>
                                      </p:cBhvr>
                                      <p:to>
                                        <p:strVal val="visible"/>
                                      </p:to>
                                    </p:set>
                                    <p:anim calcmode="lin" valueType="num">
                                      <p:cBhvr>
                                        <p:cTn id="122"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123" dur="500" fill="hold"/>
                                        <p:tgtEl>
                                          <p:spTgt spid="66"/>
                                        </p:tgtEl>
                                        <p:attrNameLst>
                                          <p:attrName>ppt_y</p:attrName>
                                        </p:attrNameLst>
                                      </p:cBhvr>
                                      <p:tavLst>
                                        <p:tav tm="0">
                                          <p:val>
                                            <p:strVal val="#ppt_y"/>
                                          </p:val>
                                        </p:tav>
                                        <p:tav tm="100000">
                                          <p:val>
                                            <p:strVal val="#ppt_y"/>
                                          </p:val>
                                        </p:tav>
                                      </p:tavLst>
                                    </p:anim>
                                    <p:anim calcmode="lin" valueType="num">
                                      <p:cBhvr>
                                        <p:cTn id="124"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125"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126" dur="500" tmFilter="0,0; .5, 1; 1, 1"/>
                                        <p:tgtEl>
                                          <p:spTgt spid="66"/>
                                        </p:tgtEl>
                                      </p:cBhvr>
                                    </p:animEffect>
                                  </p:childTnLst>
                                </p:cTn>
                              </p:par>
                              <p:par>
                                <p:cTn id="127" presetID="41" presetClass="entr" presetSubtype="0" fill="hold" grpId="0" nodeType="withEffect">
                                  <p:stCondLst>
                                    <p:cond delay="0"/>
                                  </p:stCondLst>
                                  <p:iterate type="lt">
                                    <p:tmPct val="10000"/>
                                  </p:iterate>
                                  <p:childTnLst>
                                    <p:set>
                                      <p:cBhvr>
                                        <p:cTn id="128" dur="1" fill="hold">
                                          <p:stCondLst>
                                            <p:cond delay="0"/>
                                          </p:stCondLst>
                                        </p:cTn>
                                        <p:tgtEl>
                                          <p:spTgt spid="69"/>
                                        </p:tgtEl>
                                        <p:attrNameLst>
                                          <p:attrName>style.visibility</p:attrName>
                                        </p:attrNameLst>
                                      </p:cBhvr>
                                      <p:to>
                                        <p:strVal val="visible"/>
                                      </p:to>
                                    </p:set>
                                    <p:anim calcmode="lin" valueType="num">
                                      <p:cBhvr>
                                        <p:cTn id="129"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130" dur="500" fill="hold"/>
                                        <p:tgtEl>
                                          <p:spTgt spid="69"/>
                                        </p:tgtEl>
                                        <p:attrNameLst>
                                          <p:attrName>ppt_y</p:attrName>
                                        </p:attrNameLst>
                                      </p:cBhvr>
                                      <p:tavLst>
                                        <p:tav tm="0">
                                          <p:val>
                                            <p:strVal val="#ppt_y"/>
                                          </p:val>
                                        </p:tav>
                                        <p:tav tm="100000">
                                          <p:val>
                                            <p:strVal val="#ppt_y"/>
                                          </p:val>
                                        </p:tav>
                                      </p:tavLst>
                                    </p:anim>
                                    <p:anim calcmode="lin" valueType="num">
                                      <p:cBhvr>
                                        <p:cTn id="131"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132"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133" dur="500" tmFilter="0,0; .5, 1; 1, 1"/>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8" grpId="0"/>
      <p:bldP spid="64" grpId="0"/>
      <p:bldP spid="65" grpId="0"/>
      <p:bldP spid="66" grpId="0"/>
      <p:bldP spid="67" grpId="0"/>
      <p:bldP spid="68" grpId="0"/>
      <p:bldP spid="69"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C24E593-0D24-414C-E70E-F1CF15946B38}"/>
              </a:ext>
            </a:extLst>
          </p:cNvPr>
          <p:cNvSpPr/>
          <p:nvPr/>
        </p:nvSpPr>
        <p:spPr>
          <a:xfrm>
            <a:off x="276774" y="1100254"/>
            <a:ext cx="7552022" cy="517193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276774" y="382736"/>
            <a:ext cx="11013056" cy="552660"/>
          </a:xfrm>
        </p:spPr>
        <p:txBody>
          <a:bodyPr/>
          <a:lstStyle/>
          <a:p>
            <a:r>
              <a:rPr lang="en-US" err="1">
                <a:solidFill>
                  <a:schemeClr val="accent2"/>
                </a:solidFill>
                <a:latin typeface="Oswald" pitchFamily="2" charset="77"/>
              </a:rPr>
              <a:t>MyAssistant</a:t>
            </a:r>
            <a:r>
              <a:rPr lang="en-US">
                <a:solidFill>
                  <a:schemeClr val="accent2"/>
                </a:solidFill>
                <a:latin typeface="Oswald" pitchFamily="2" charset="77"/>
              </a:rPr>
              <a:t>-  </a:t>
            </a:r>
            <a:r>
              <a:rPr lang="en-US">
                <a:solidFill>
                  <a:schemeClr val="accent1"/>
                </a:solidFill>
                <a:latin typeface="Oswald" pitchFamily="2" charset="77"/>
              </a:rPr>
              <a:t>Functional Excellence</a:t>
            </a:r>
            <a:endParaRPr lang="en-US"/>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32</a:t>
            </a:fld>
            <a:endParaRPr lang="en-US"/>
          </a:p>
        </p:txBody>
      </p:sp>
      <p:sp>
        <p:nvSpPr>
          <p:cNvPr id="48" name="TextBox 47">
            <a:extLst>
              <a:ext uri="{FF2B5EF4-FFF2-40B4-BE49-F238E27FC236}">
                <a16:creationId xmlns:a16="http://schemas.microsoft.com/office/drawing/2014/main" id="{48D6D156-A0D5-FE1F-DE12-2B05F460B860}"/>
              </a:ext>
            </a:extLst>
          </p:cNvPr>
          <p:cNvSpPr txBox="1"/>
          <p:nvPr/>
        </p:nvSpPr>
        <p:spPr>
          <a:xfrm>
            <a:off x="3626845" y="4531689"/>
            <a:ext cx="1539833" cy="276999"/>
          </a:xfrm>
          <a:prstGeom prst="rect">
            <a:avLst/>
          </a:prstGeom>
          <a:noFill/>
        </p:spPr>
        <p:txBody>
          <a:bodyPr wrap="square" rtlCol="0">
            <a:spAutoFit/>
          </a:bodyPr>
          <a:lstStyle/>
          <a:p>
            <a:pPr algn="ctr"/>
            <a:r>
              <a:rPr lang="en-US" sz="1200">
                <a:solidFill>
                  <a:schemeClr val="accent4"/>
                </a:solidFill>
                <a:latin typeface="Oswald" panose="02000503000000000000" pitchFamily="2" charset="0"/>
              </a:rPr>
              <a:t>Advantages</a:t>
            </a:r>
          </a:p>
        </p:txBody>
      </p:sp>
      <p:sp>
        <p:nvSpPr>
          <p:cNvPr id="2" name="Oval 1">
            <a:extLst>
              <a:ext uri="{FF2B5EF4-FFF2-40B4-BE49-F238E27FC236}">
                <a16:creationId xmlns:a16="http://schemas.microsoft.com/office/drawing/2014/main" id="{C86ACE7D-9EC4-8DF8-F713-FFFEBEA8DB57}"/>
              </a:ext>
            </a:extLst>
          </p:cNvPr>
          <p:cNvSpPr/>
          <p:nvPr/>
        </p:nvSpPr>
        <p:spPr>
          <a:xfrm>
            <a:off x="1366772" y="1858379"/>
            <a:ext cx="5832236" cy="4084096"/>
          </a:xfrm>
          <a:prstGeom prst="ellipse">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F2E72453-39E5-8DAD-EE71-6568639BACAC}"/>
              </a:ext>
            </a:extLst>
          </p:cNvPr>
          <p:cNvGrpSpPr/>
          <p:nvPr/>
        </p:nvGrpSpPr>
        <p:grpSpPr>
          <a:xfrm>
            <a:off x="3086517" y="2542151"/>
            <a:ext cx="2535382" cy="2535382"/>
            <a:chOff x="4862945" y="2050473"/>
            <a:chExt cx="2535382" cy="2535382"/>
          </a:xfrm>
          <a:effectLst>
            <a:outerShdw blurRad="393700" dist="304800" dir="5400000" algn="t" rotWithShape="0">
              <a:prstClr val="black">
                <a:alpha val="40000"/>
              </a:prstClr>
            </a:outerShdw>
          </a:effectLst>
          <a:scene3d>
            <a:camera prst="isometricOffAxis1Top"/>
            <a:lightRig rig="threePt" dir="t"/>
          </a:scene3d>
        </p:grpSpPr>
        <p:sp>
          <p:nvSpPr>
            <p:cNvPr id="8" name="Oval 7">
              <a:extLst>
                <a:ext uri="{FF2B5EF4-FFF2-40B4-BE49-F238E27FC236}">
                  <a16:creationId xmlns:a16="http://schemas.microsoft.com/office/drawing/2014/main" id="{2D8036C3-E577-F70D-FAF2-5A80F2024BE1}"/>
                </a:ext>
              </a:extLst>
            </p:cNvPr>
            <p:cNvSpPr/>
            <p:nvPr/>
          </p:nvSpPr>
          <p:spPr>
            <a:xfrm>
              <a:off x="4862945" y="2050473"/>
              <a:ext cx="2535382" cy="2535382"/>
            </a:xfrm>
            <a:prstGeom prst="ellipse">
              <a:avLst/>
            </a:prstGeom>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52AF133-A731-9E68-49DF-A399EC5A760B}"/>
                </a:ext>
              </a:extLst>
            </p:cNvPr>
            <p:cNvSpPr/>
            <p:nvPr/>
          </p:nvSpPr>
          <p:spPr>
            <a:xfrm>
              <a:off x="5403273" y="2590801"/>
              <a:ext cx="1454727" cy="1454727"/>
            </a:xfrm>
            <a:prstGeom prst="ellipse">
              <a:avLst/>
            </a:prstGeom>
            <a:solidFill>
              <a:schemeClr val="bg1"/>
            </a:solidFill>
            <a:ln>
              <a:noFill/>
            </a:ln>
            <a:sp3d extrusionH="323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D6F1D97-FDCD-38D6-3964-BD4B201F6D05}"/>
              </a:ext>
            </a:extLst>
          </p:cNvPr>
          <p:cNvGrpSpPr/>
          <p:nvPr/>
        </p:nvGrpSpPr>
        <p:grpSpPr>
          <a:xfrm>
            <a:off x="1095955" y="2011003"/>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24" name="Oval 23">
              <a:extLst>
                <a:ext uri="{FF2B5EF4-FFF2-40B4-BE49-F238E27FC236}">
                  <a16:creationId xmlns:a16="http://schemas.microsoft.com/office/drawing/2014/main" id="{0F83DB01-CFDC-5F87-55F8-54257E88A579}"/>
                </a:ext>
              </a:extLst>
            </p:cNvPr>
            <p:cNvSpPr/>
            <p:nvPr/>
          </p:nvSpPr>
          <p:spPr>
            <a:xfrm>
              <a:off x="4862945" y="2050473"/>
              <a:ext cx="2535382" cy="2535382"/>
            </a:xfrm>
            <a:prstGeom prst="ellipse">
              <a:avLst/>
            </a:prstGeom>
            <a:solidFill>
              <a:srgbClr val="00B05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FCFF51D-7815-9518-7372-3C6AA1F5A78D}"/>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6A0BFF87-A18A-DD1C-EA2E-86ABA031020C}"/>
              </a:ext>
            </a:extLst>
          </p:cNvPr>
          <p:cNvGrpSpPr/>
          <p:nvPr/>
        </p:nvGrpSpPr>
        <p:grpSpPr>
          <a:xfrm>
            <a:off x="3489563" y="974011"/>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35" name="Oval 34">
              <a:extLst>
                <a:ext uri="{FF2B5EF4-FFF2-40B4-BE49-F238E27FC236}">
                  <a16:creationId xmlns:a16="http://schemas.microsoft.com/office/drawing/2014/main" id="{0DA512BB-C01E-F074-FC6E-4CC84568643E}"/>
                </a:ext>
              </a:extLst>
            </p:cNvPr>
            <p:cNvSpPr/>
            <p:nvPr/>
          </p:nvSpPr>
          <p:spPr>
            <a:xfrm>
              <a:off x="4862945" y="2050473"/>
              <a:ext cx="2535382" cy="2535382"/>
            </a:xfrm>
            <a:prstGeom prst="ellipse">
              <a:avLst/>
            </a:prstGeom>
            <a:solidFill>
              <a:srgbClr val="00B0F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D330A94-90AD-B6DF-DC6C-E2E1455B1548}"/>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F3C4E27-1482-0400-73B4-4A8D075737F6}"/>
              </a:ext>
            </a:extLst>
          </p:cNvPr>
          <p:cNvGrpSpPr/>
          <p:nvPr/>
        </p:nvGrpSpPr>
        <p:grpSpPr>
          <a:xfrm>
            <a:off x="6241355" y="3979636"/>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55" name="Oval 54">
              <a:extLst>
                <a:ext uri="{FF2B5EF4-FFF2-40B4-BE49-F238E27FC236}">
                  <a16:creationId xmlns:a16="http://schemas.microsoft.com/office/drawing/2014/main" id="{9B5DD376-ED78-8504-452C-CF52B4589D1B}"/>
                </a:ext>
              </a:extLst>
            </p:cNvPr>
            <p:cNvSpPr/>
            <p:nvPr/>
          </p:nvSpPr>
          <p:spPr>
            <a:xfrm>
              <a:off x="4862945" y="2050473"/>
              <a:ext cx="2535382" cy="2535382"/>
            </a:xfrm>
            <a:prstGeom prst="ellipse">
              <a:avLst/>
            </a:prstGeom>
            <a:solidFill>
              <a:srgbClr val="FF9933"/>
            </a:solidFill>
            <a:ln>
              <a:noFill/>
            </a:ln>
            <a:effectLst>
              <a:outerShdw blurRad="190500" dist="1270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6D169AF-B71B-70FA-4390-642098950FFB}"/>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669CDC9-C65F-95CB-B0F5-8F6F2A52BD6A}"/>
              </a:ext>
            </a:extLst>
          </p:cNvPr>
          <p:cNvGrpSpPr/>
          <p:nvPr/>
        </p:nvGrpSpPr>
        <p:grpSpPr>
          <a:xfrm>
            <a:off x="6084093" y="2094814"/>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61" name="Oval 60">
              <a:extLst>
                <a:ext uri="{FF2B5EF4-FFF2-40B4-BE49-F238E27FC236}">
                  <a16:creationId xmlns:a16="http://schemas.microsoft.com/office/drawing/2014/main" id="{64BBE88C-E73D-6459-74F2-3251580839AF}"/>
                </a:ext>
              </a:extLst>
            </p:cNvPr>
            <p:cNvSpPr/>
            <p:nvPr/>
          </p:nvSpPr>
          <p:spPr>
            <a:xfrm>
              <a:off x="4862945" y="2050473"/>
              <a:ext cx="2535382" cy="2535382"/>
            </a:xfrm>
            <a:prstGeom prst="ellipse">
              <a:avLst/>
            </a:prstGeom>
            <a:solidFill>
              <a:srgbClr val="7030A0"/>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E8E6914-7C95-75BD-E44C-11819AFA9CFD}"/>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D9130777-290C-E89C-F2E3-374B34A72619}"/>
              </a:ext>
            </a:extLst>
          </p:cNvPr>
          <p:cNvGrpSpPr/>
          <p:nvPr/>
        </p:nvGrpSpPr>
        <p:grpSpPr>
          <a:xfrm>
            <a:off x="3668697" y="4994165"/>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66" name="Oval 65">
              <a:extLst>
                <a:ext uri="{FF2B5EF4-FFF2-40B4-BE49-F238E27FC236}">
                  <a16:creationId xmlns:a16="http://schemas.microsoft.com/office/drawing/2014/main" id="{B82DA27F-1D44-DFB3-3F56-519A5E19AE69}"/>
                </a:ext>
              </a:extLst>
            </p:cNvPr>
            <p:cNvSpPr/>
            <p:nvPr/>
          </p:nvSpPr>
          <p:spPr>
            <a:xfrm>
              <a:off x="4862945" y="2050473"/>
              <a:ext cx="2535382" cy="2535382"/>
            </a:xfrm>
            <a:prstGeom prst="ellipse">
              <a:avLst/>
            </a:prstGeom>
            <a:solidFill>
              <a:srgbClr val="FF3399"/>
            </a:solidFill>
            <a:ln>
              <a:noFill/>
            </a:ln>
            <a:effectLst>
              <a:outerShdw blurRad="127000" dist="190500" dir="10800000" algn="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7593910-DF5E-EF3E-475A-D5E6D36ED134}"/>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C1AD8E14-21D7-4EE0-6A82-A1DE142947F9}"/>
              </a:ext>
            </a:extLst>
          </p:cNvPr>
          <p:cNvGrpSpPr/>
          <p:nvPr/>
        </p:nvGrpSpPr>
        <p:grpSpPr>
          <a:xfrm>
            <a:off x="1110461" y="4114118"/>
            <a:ext cx="1539833" cy="1539833"/>
            <a:chOff x="4862945" y="2050473"/>
            <a:chExt cx="2535382" cy="2535382"/>
          </a:xfrm>
          <a:effectLst>
            <a:outerShdw blurRad="355600" dist="190500" dir="5400000" algn="t" rotWithShape="0">
              <a:prstClr val="black">
                <a:alpha val="40000"/>
              </a:prstClr>
            </a:outerShdw>
          </a:effectLst>
          <a:scene3d>
            <a:camera prst="isometricOffAxis1Top"/>
            <a:lightRig rig="threePt" dir="t"/>
          </a:scene3d>
        </p:grpSpPr>
        <p:sp>
          <p:nvSpPr>
            <p:cNvPr id="71" name="Oval 70">
              <a:extLst>
                <a:ext uri="{FF2B5EF4-FFF2-40B4-BE49-F238E27FC236}">
                  <a16:creationId xmlns:a16="http://schemas.microsoft.com/office/drawing/2014/main" id="{E277CD25-433F-89AD-188F-7D5E2CFF4ED1}"/>
                </a:ext>
              </a:extLst>
            </p:cNvPr>
            <p:cNvSpPr/>
            <p:nvPr/>
          </p:nvSpPr>
          <p:spPr>
            <a:xfrm>
              <a:off x="4862945" y="2050473"/>
              <a:ext cx="2535382" cy="2535382"/>
            </a:xfrm>
            <a:prstGeom prst="ellipse">
              <a:avLst/>
            </a:prstGeom>
            <a:solidFill>
              <a:srgbClr val="333399"/>
            </a:solidFill>
            <a:ln>
              <a:noFill/>
            </a:ln>
            <a:effectLst>
              <a:outerShdw blurRad="127000" dist="190500" dir="8100000" algn="tr" rotWithShape="0">
                <a:prstClr val="black">
                  <a:alpha val="40000"/>
                </a:prstClr>
              </a:outerShdw>
            </a:effectLst>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4AAD643-9317-EF0A-3153-61087F274E54}"/>
                </a:ext>
              </a:extLst>
            </p:cNvPr>
            <p:cNvSpPr/>
            <p:nvPr/>
          </p:nvSpPr>
          <p:spPr>
            <a:xfrm>
              <a:off x="5403273" y="2590801"/>
              <a:ext cx="1454727" cy="1454727"/>
            </a:xfrm>
            <a:prstGeom prst="ellipse">
              <a:avLst/>
            </a:prstGeom>
            <a:solidFill>
              <a:schemeClr val="bg1"/>
            </a:solidFill>
            <a:ln>
              <a:noFill/>
            </a:ln>
            <a:sp3d extrusionH="2095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descr="A close-up of a logo&#10;&#10;Description automatically generated">
            <a:extLst>
              <a:ext uri="{FF2B5EF4-FFF2-40B4-BE49-F238E27FC236}">
                <a16:creationId xmlns:a16="http://schemas.microsoft.com/office/drawing/2014/main" id="{E3C77EA2-299B-AA0F-5D7A-FC15C10BFE26}"/>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3764843" y="2735374"/>
            <a:ext cx="1207591" cy="1206995"/>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74" name="Picture 10" descr="Free vector resume folder concept illustration">
            <a:extLst>
              <a:ext uri="{FF2B5EF4-FFF2-40B4-BE49-F238E27FC236}">
                <a16:creationId xmlns:a16="http://schemas.microsoft.com/office/drawing/2014/main" id="{EB959AE1-8401-3033-9C8B-86F4B7FDA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139" y="1999970"/>
            <a:ext cx="869739" cy="869739"/>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75" name="Picture 4" descr="Free vector personal settings concept illustration">
            <a:extLst>
              <a:ext uri="{FF2B5EF4-FFF2-40B4-BE49-F238E27FC236}">
                <a16:creationId xmlns:a16="http://schemas.microsoft.com/office/drawing/2014/main" id="{0AD76624-35E1-B14A-0FD5-D9FA92997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3020" y="1960273"/>
            <a:ext cx="825702" cy="825702"/>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76" name="Picture 6" descr="Free vector website faq section. user helpdesk, customer support, frequently asked questions. problem solution, quiz game confused man cartoon character.">
            <a:extLst>
              <a:ext uri="{FF2B5EF4-FFF2-40B4-BE49-F238E27FC236}">
                <a16:creationId xmlns:a16="http://schemas.microsoft.com/office/drawing/2014/main" id="{53C9F856-AAD3-0E8C-D603-75BDE97B61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2602" y="4999152"/>
            <a:ext cx="766488" cy="766488"/>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77" name="Picture 8" descr="Free vector text files concept illustration">
            <a:extLst>
              <a:ext uri="{FF2B5EF4-FFF2-40B4-BE49-F238E27FC236}">
                <a16:creationId xmlns:a16="http://schemas.microsoft.com/office/drawing/2014/main" id="{207CE6DF-54CA-8010-7CD6-5F8A493D74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6161" y="1193446"/>
            <a:ext cx="846636" cy="563973"/>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9F1A3053-9537-65B0-711A-EDFD6FAF6E50}"/>
              </a:ext>
            </a:extLst>
          </p:cNvPr>
          <p:cNvPicPr>
            <a:picLocks noChangeAspect="1"/>
          </p:cNvPicPr>
          <p:nvPr/>
        </p:nvPicPr>
        <p:blipFill rotWithShape="1">
          <a:blip r:embed="rId8">
            <a:extLst>
              <a:ext uri="{28A0092B-C50C-407E-A947-70E740481C1C}">
                <a14:useLocalDpi xmlns:a14="http://schemas.microsoft.com/office/drawing/2010/main" val="0"/>
              </a:ext>
            </a:extLst>
          </a:blip>
          <a:srcRect l="2439" t="10888" b="5842"/>
          <a:stretch/>
        </p:blipFill>
        <p:spPr>
          <a:xfrm>
            <a:off x="6637945" y="4073162"/>
            <a:ext cx="803155" cy="738235"/>
          </a:xfrm>
          <a:prstGeom prst="rect">
            <a:avLst/>
          </a:prstGeom>
          <a:effectLst>
            <a:softEdge rad="20263"/>
          </a:effectLst>
        </p:spPr>
      </p:pic>
      <p:pic>
        <p:nvPicPr>
          <p:cNvPr id="83" name="Picture 82">
            <a:extLst>
              <a:ext uri="{FF2B5EF4-FFF2-40B4-BE49-F238E27FC236}">
                <a16:creationId xmlns:a16="http://schemas.microsoft.com/office/drawing/2014/main" id="{1921DDA0-673C-4201-E0B3-B93DC609188B}"/>
              </a:ext>
            </a:extLst>
          </p:cNvPr>
          <p:cNvPicPr>
            <a:picLocks noChangeAspect="1"/>
          </p:cNvPicPr>
          <p:nvPr/>
        </p:nvPicPr>
        <p:blipFill>
          <a:blip r:embed="rId9"/>
          <a:stretch>
            <a:fillRect/>
          </a:stretch>
        </p:blipFill>
        <p:spPr>
          <a:xfrm>
            <a:off x="8355603" y="3942369"/>
            <a:ext cx="2455183" cy="2412475"/>
          </a:xfrm>
          <a:prstGeom prst="rect">
            <a:avLst/>
          </a:prstGeom>
          <a:effectLst>
            <a:outerShdw blurRad="50800" dist="50800" dir="5400000" algn="ctr" rotWithShape="0">
              <a:srgbClr val="000000">
                <a:alpha val="99000"/>
              </a:srgbClr>
            </a:outerShdw>
            <a:reflection blurRad="6350" stA="52000" endA="300" endPos="35000" dir="5400000" sy="-100000" algn="bl" rotWithShape="0"/>
            <a:softEdge rad="277964"/>
          </a:effectLst>
        </p:spPr>
      </p:pic>
      <p:sp>
        <p:nvSpPr>
          <p:cNvPr id="86" name="Text Placeholder 1">
            <a:extLst>
              <a:ext uri="{FF2B5EF4-FFF2-40B4-BE49-F238E27FC236}">
                <a16:creationId xmlns:a16="http://schemas.microsoft.com/office/drawing/2014/main" id="{0483E875-4782-3D76-3EDE-8E75ECE975BC}"/>
              </a:ext>
            </a:extLst>
          </p:cNvPr>
          <p:cNvSpPr txBox="1">
            <a:spLocks/>
          </p:cNvSpPr>
          <p:nvPr/>
        </p:nvSpPr>
        <p:spPr>
          <a:xfrm>
            <a:off x="342957" y="4385090"/>
            <a:ext cx="1278697"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Quick, intuitive answer</a:t>
            </a:r>
            <a:endParaRPr lang="en-US" sz="1200">
              <a:solidFill>
                <a:srgbClr val="FFC000"/>
              </a:solidFill>
            </a:endParaRPr>
          </a:p>
        </p:txBody>
      </p:sp>
      <p:sp>
        <p:nvSpPr>
          <p:cNvPr id="87" name="Text Placeholder 1">
            <a:extLst>
              <a:ext uri="{FF2B5EF4-FFF2-40B4-BE49-F238E27FC236}">
                <a16:creationId xmlns:a16="http://schemas.microsoft.com/office/drawing/2014/main" id="{E8CF00BF-FAFE-7919-40DF-2019FC55580A}"/>
              </a:ext>
            </a:extLst>
          </p:cNvPr>
          <p:cNvSpPr txBox="1">
            <a:spLocks/>
          </p:cNvSpPr>
          <p:nvPr/>
        </p:nvSpPr>
        <p:spPr>
          <a:xfrm>
            <a:off x="503153" y="2190052"/>
            <a:ext cx="1019404"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Personalized Experience</a:t>
            </a:r>
          </a:p>
        </p:txBody>
      </p:sp>
      <p:sp>
        <p:nvSpPr>
          <p:cNvPr id="88" name="Text Placeholder 1">
            <a:extLst>
              <a:ext uri="{FF2B5EF4-FFF2-40B4-BE49-F238E27FC236}">
                <a16:creationId xmlns:a16="http://schemas.microsoft.com/office/drawing/2014/main" id="{88C49531-A604-B90D-5C4F-7398676419F9}"/>
              </a:ext>
            </a:extLst>
          </p:cNvPr>
          <p:cNvSpPr txBox="1">
            <a:spLocks/>
          </p:cNvSpPr>
          <p:nvPr/>
        </p:nvSpPr>
        <p:spPr>
          <a:xfrm>
            <a:off x="2905860" y="5304795"/>
            <a:ext cx="1079984"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Predesigned Questions</a:t>
            </a:r>
          </a:p>
        </p:txBody>
      </p:sp>
      <p:sp>
        <p:nvSpPr>
          <p:cNvPr id="90" name="Text Placeholder 1">
            <a:extLst>
              <a:ext uri="{FF2B5EF4-FFF2-40B4-BE49-F238E27FC236}">
                <a16:creationId xmlns:a16="http://schemas.microsoft.com/office/drawing/2014/main" id="{16DE8DB0-2DA3-08A0-35AA-19639238D994}"/>
              </a:ext>
            </a:extLst>
          </p:cNvPr>
          <p:cNvSpPr txBox="1">
            <a:spLocks/>
          </p:cNvSpPr>
          <p:nvPr/>
        </p:nvSpPr>
        <p:spPr>
          <a:xfrm>
            <a:off x="5208530" y="2434839"/>
            <a:ext cx="1580169" cy="4293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rPr>
              <a:t>Domain specific Information</a:t>
            </a:r>
          </a:p>
        </p:txBody>
      </p:sp>
      <p:sp>
        <p:nvSpPr>
          <p:cNvPr id="91" name="Text Placeholder 1">
            <a:extLst>
              <a:ext uri="{FF2B5EF4-FFF2-40B4-BE49-F238E27FC236}">
                <a16:creationId xmlns:a16="http://schemas.microsoft.com/office/drawing/2014/main" id="{4A8A3CAE-AAC1-7F58-84E1-64FBF88C6C66}"/>
              </a:ext>
            </a:extLst>
          </p:cNvPr>
          <p:cNvSpPr txBox="1">
            <a:spLocks/>
          </p:cNvSpPr>
          <p:nvPr/>
        </p:nvSpPr>
        <p:spPr>
          <a:xfrm>
            <a:off x="2579409" y="1233480"/>
            <a:ext cx="1503193" cy="595548"/>
          </a:xfrm>
          <a:prstGeom prst="rect">
            <a:avLst/>
          </a:prstGeom>
        </p:spPr>
        <p:txBody>
          <a:bodyPr vert="horz" wrap="square" lIns="91440" tIns="45720" rIns="91440" bIns="4572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b="0" kern="1200">
                <a:solidFill>
                  <a:schemeClr val="tx1"/>
                </a:solidFill>
                <a:latin typeface="Bogle" panose="020B0503020203060203"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1" kern="1200">
                <a:solidFill>
                  <a:schemeClr val="accent1"/>
                </a:solidFill>
                <a:latin typeface="Bogle" panose="020B0503020203060203" pitchFamily="34"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kern="1200">
                <a:solidFill>
                  <a:schemeClr val="accent1"/>
                </a:solidFill>
                <a:latin typeface="Bogle" panose="020B0503020203060203" pitchFamily="34"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chemeClr val="accent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rgbClr val="FFC000"/>
                </a:solidFill>
                <a:latin typeface="Bogle"/>
              </a:rPr>
              <a:t>Upload and ask questions on any document</a:t>
            </a:r>
            <a:endParaRPr lang="en-US" sz="1200">
              <a:solidFill>
                <a:srgbClr val="FFC000"/>
              </a:solidFill>
            </a:endParaRPr>
          </a:p>
        </p:txBody>
      </p:sp>
      <p:pic>
        <p:nvPicPr>
          <p:cNvPr id="92" name="Picture 2" descr="Free vector multi-device targeting concept illustration">
            <a:extLst>
              <a:ext uri="{FF2B5EF4-FFF2-40B4-BE49-F238E27FC236}">
                <a16:creationId xmlns:a16="http://schemas.microsoft.com/office/drawing/2014/main" id="{D57CCEF5-E82A-855C-AC97-5CC40B6E30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9956" y="4067541"/>
            <a:ext cx="827672" cy="827672"/>
          </a:xfrm>
          <a:prstGeom prst="rect">
            <a:avLst/>
          </a:prstGeom>
          <a:noFill/>
          <a:effectLst>
            <a:softEdge rad="20263"/>
          </a:effectLst>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FFE55AB8-4478-070E-4670-7958D724F490}"/>
              </a:ext>
            </a:extLst>
          </p:cNvPr>
          <p:cNvSpPr txBox="1"/>
          <p:nvPr/>
        </p:nvSpPr>
        <p:spPr>
          <a:xfrm>
            <a:off x="5511304" y="4299439"/>
            <a:ext cx="974619" cy="461665"/>
          </a:xfrm>
          <a:prstGeom prst="rect">
            <a:avLst/>
          </a:prstGeom>
          <a:noFill/>
        </p:spPr>
        <p:txBody>
          <a:bodyPr wrap="square">
            <a:spAutoFit/>
          </a:bodyPr>
          <a:lstStyle/>
          <a:p>
            <a:r>
              <a:rPr lang="en-US" sz="1200">
                <a:solidFill>
                  <a:srgbClr val="FFC000"/>
                </a:solidFill>
              </a:rPr>
              <a:t>Marketplace</a:t>
            </a:r>
          </a:p>
          <a:p>
            <a:r>
              <a:rPr lang="en-US" sz="1200">
                <a:solidFill>
                  <a:srgbClr val="FFC000"/>
                </a:solidFill>
              </a:rPr>
              <a:t>Hosted</a:t>
            </a:r>
          </a:p>
        </p:txBody>
      </p:sp>
      <p:pic>
        <p:nvPicPr>
          <p:cNvPr id="95" name="Picture 94" descr="A close-up of a logo&#10;&#10;Description automatically generated">
            <a:extLst>
              <a:ext uri="{FF2B5EF4-FFF2-40B4-BE49-F238E27FC236}">
                <a16:creationId xmlns:a16="http://schemas.microsoft.com/office/drawing/2014/main" id="{F36241C7-D4CE-792A-76E1-28DDEAF62762}"/>
              </a:ext>
            </a:extLst>
          </p:cNvPr>
          <p:cNvPicPr>
            <a:picLocks noChangeAspect="1"/>
          </p:cNvPicPr>
          <p:nvPr/>
        </p:nvPicPr>
        <p:blipFill rotWithShape="1">
          <a:blip r:embed="rId11">
            <a:alphaModFix amt="66000"/>
            <a:extLst>
              <a:ext uri="{BEBA8EAE-BF5A-486C-A8C5-ECC9F3942E4B}">
                <a14:imgProps xmlns:a14="http://schemas.microsoft.com/office/drawing/2010/main">
                  <a14:imgLayer r:embed="rId12">
                    <a14:imgEffect>
                      <a14:sharpenSoften amount="-46000"/>
                    </a14:imgEffect>
                    <a14:imgEffect>
                      <a14:brightnessContrast bright="-38000"/>
                    </a14:imgEffect>
                  </a14:imgLayer>
                </a14:imgProps>
              </a:ext>
              <a:ext uri="{28A0092B-C50C-407E-A947-70E740481C1C}">
                <a14:useLocalDpi xmlns:a14="http://schemas.microsoft.com/office/drawing/2010/main" val="0"/>
              </a:ext>
            </a:extLst>
          </a:blip>
          <a:srcRect l="55425" t="19643" r="11023" b="20738"/>
          <a:stretch/>
        </p:blipFill>
        <p:spPr>
          <a:xfrm>
            <a:off x="10269796" y="651513"/>
            <a:ext cx="1760351" cy="1759482"/>
          </a:xfrm>
          <a:prstGeom prst="ellipse">
            <a:avLst/>
          </a:prstGeom>
          <a:solidFill>
            <a:schemeClr val="tx1">
              <a:alpha val="60000"/>
            </a:schemeClr>
          </a:solidFill>
          <a:ln w="25400">
            <a:solidFill>
              <a:schemeClr val="bg2"/>
            </a:solidFill>
          </a:ln>
          <a:effectLst>
            <a:outerShdw blurRad="620785" dist="155985" dir="5520000" sx="71000" sy="71000" algn="ctr" rotWithShape="0">
              <a:srgbClr val="50CEF6">
                <a:alpha val="43000"/>
              </a:srgbClr>
            </a:outerShdw>
            <a:reflection blurRad="6350" stA="50000" endA="300" endPos="58000" dir="5400000" sy="-100000" algn="bl" rotWithShape="0"/>
          </a:effectLst>
        </p:spPr>
      </p:pic>
    </p:spTree>
    <p:extLst>
      <p:ext uri="{BB962C8B-B14F-4D97-AF65-F5344CB8AC3E}">
        <p14:creationId xmlns:p14="http://schemas.microsoft.com/office/powerpoint/2010/main" val="118890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down)">
                                      <p:cBhvr>
                                        <p:cTn id="7" dur="500"/>
                                        <p:tgtEl>
                                          <p:spTgt spid="8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par>
                                <p:cTn id="12" presetID="49" presetClass="entr" presetSubtype="0" decel="10000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 calcmode="lin" valueType="num">
                                      <p:cBhvr>
                                        <p:cTn id="16" dur="500" fill="hold"/>
                                        <p:tgtEl>
                                          <p:spTgt spid="7"/>
                                        </p:tgtEl>
                                        <p:attrNameLst>
                                          <p:attrName>style.rotation</p:attrName>
                                        </p:attrNameLst>
                                      </p:cBhvr>
                                      <p:tavLst>
                                        <p:tav tm="0">
                                          <p:val>
                                            <p:fltVal val="360"/>
                                          </p:val>
                                        </p:tav>
                                        <p:tav tm="100000">
                                          <p:val>
                                            <p:fltVal val="0"/>
                                          </p:val>
                                        </p:tav>
                                      </p:tavLst>
                                    </p:anim>
                                    <p:animEffect transition="in" filter="fade">
                                      <p:cBhvr>
                                        <p:cTn id="17" dur="500"/>
                                        <p:tgtEl>
                                          <p:spTgt spid="7"/>
                                        </p:tgtEl>
                                      </p:cBhvr>
                                    </p:animEffect>
                                  </p:childTnLst>
                                </p:cTn>
                              </p:par>
                              <p:par>
                                <p:cTn id="18" presetID="45" presetClass="entr" presetSubtype="0"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2000"/>
                                        <p:tgtEl>
                                          <p:spTgt spid="56"/>
                                        </p:tgtEl>
                                      </p:cBhvr>
                                    </p:animEffect>
                                    <p:anim calcmode="lin" valueType="num">
                                      <p:cBhvr>
                                        <p:cTn id="21" dur="2000" fill="hold"/>
                                        <p:tgtEl>
                                          <p:spTgt spid="56"/>
                                        </p:tgtEl>
                                        <p:attrNameLst>
                                          <p:attrName>ppt_w</p:attrName>
                                        </p:attrNameLst>
                                      </p:cBhvr>
                                      <p:tavLst>
                                        <p:tav tm="0" fmla="#ppt_w*sin(2.5*pi*$)">
                                          <p:val>
                                            <p:fltVal val="0"/>
                                          </p:val>
                                        </p:tav>
                                        <p:tav tm="100000">
                                          <p:val>
                                            <p:fltVal val="1"/>
                                          </p:val>
                                        </p:tav>
                                      </p:tavLst>
                                    </p:anim>
                                    <p:anim calcmode="lin" valueType="num">
                                      <p:cBhvr>
                                        <p:cTn id="22" dur="2000" fill="hold"/>
                                        <p:tgtEl>
                                          <p:spTgt spid="56"/>
                                        </p:tgtEl>
                                        <p:attrNameLst>
                                          <p:attrName>ppt_h</p:attrName>
                                        </p:attrNameLst>
                                      </p:cBhvr>
                                      <p:tavLst>
                                        <p:tav tm="0">
                                          <p:val>
                                            <p:strVal val="#ppt_h"/>
                                          </p:val>
                                        </p:tav>
                                        <p:tav tm="100000">
                                          <p:val>
                                            <p:strVal val="#ppt_h"/>
                                          </p:val>
                                        </p:tav>
                                      </p:tavLst>
                                    </p:anim>
                                  </p:childTnLst>
                                </p:cTn>
                              </p:par>
                              <p:par>
                                <p:cTn id="23" presetID="41" presetClass="entr" presetSubtype="0" fill="hold" grpId="0" nodeType="withEffect">
                                  <p:stCondLst>
                                    <p:cond delay="0"/>
                                  </p:stCondLst>
                                  <p:iterate type="lt">
                                    <p:tmPct val="10000"/>
                                  </p:iterate>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48"/>
                                        </p:tgtEl>
                                        <p:attrNameLst>
                                          <p:attrName>ppt_y</p:attrName>
                                        </p:attrNameLst>
                                      </p:cBhvr>
                                      <p:tavLst>
                                        <p:tav tm="0">
                                          <p:val>
                                            <p:strVal val="#ppt_y"/>
                                          </p:val>
                                        </p:tav>
                                        <p:tav tm="100000">
                                          <p:val>
                                            <p:strVal val="#ppt_y"/>
                                          </p:val>
                                        </p:tav>
                                      </p:tavLst>
                                    </p:anim>
                                    <p:anim calcmode="lin" valueType="num">
                                      <p:cBhvr>
                                        <p:cTn id="27"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48"/>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37" presetClass="entr" presetSubtype="0" fill="hold" nodeType="click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1000"/>
                                        <p:tgtEl>
                                          <p:spTgt spid="69"/>
                                        </p:tgtEl>
                                      </p:cBhvr>
                                    </p:animEffect>
                                    <p:anim calcmode="lin" valueType="num">
                                      <p:cBhvr>
                                        <p:cTn id="35" dur="1000" fill="hold"/>
                                        <p:tgtEl>
                                          <p:spTgt spid="69"/>
                                        </p:tgtEl>
                                        <p:attrNameLst>
                                          <p:attrName>ppt_x</p:attrName>
                                        </p:attrNameLst>
                                      </p:cBhvr>
                                      <p:tavLst>
                                        <p:tav tm="0">
                                          <p:val>
                                            <p:strVal val="#ppt_x"/>
                                          </p:val>
                                        </p:tav>
                                        <p:tav tm="100000">
                                          <p:val>
                                            <p:strVal val="#ppt_x"/>
                                          </p:val>
                                        </p:tav>
                                      </p:tavLst>
                                    </p:anim>
                                    <p:anim calcmode="lin" valueType="num">
                                      <p:cBhvr>
                                        <p:cTn id="36" dur="900" decel="100000" fill="hold"/>
                                        <p:tgtEl>
                                          <p:spTgt spid="69"/>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69"/>
                                        </p:tgtEl>
                                        <p:attrNameLst>
                                          <p:attrName>ppt_y</p:attrName>
                                        </p:attrNameLst>
                                      </p:cBhvr>
                                      <p:tavLst>
                                        <p:tav tm="0">
                                          <p:val>
                                            <p:strVal val="#ppt_y-.03"/>
                                          </p:val>
                                        </p:tav>
                                        <p:tav tm="100000">
                                          <p:val>
                                            <p:strVal val="#ppt_y"/>
                                          </p:val>
                                        </p:tav>
                                      </p:tavLst>
                                    </p:anim>
                                  </p:childTnLst>
                                </p:cTn>
                              </p:par>
                              <p:par>
                                <p:cTn id="38" presetID="37"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900" decel="100000" fill="hold"/>
                                        <p:tgtEl>
                                          <p:spTgt spid="17"/>
                                        </p:tgtEl>
                                        <p:attrNameLst>
                                          <p:attrName>ppt_y</p:attrName>
                                        </p:attrNameLst>
                                      </p:cBhvr>
                                      <p:tavLst>
                                        <p:tav tm="0">
                                          <p:val>
                                            <p:strVal val="#ppt_y+1"/>
                                          </p:val>
                                        </p:tav>
                                        <p:tav tm="100000">
                                          <p:val>
                                            <p:strVal val="#ppt_y-.03"/>
                                          </p:val>
                                        </p:tav>
                                      </p:tavLst>
                                    </p:anim>
                                    <p:anim calcmode="lin" valueType="num">
                                      <p:cBhvr>
                                        <p:cTn id="43"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44" presetID="37"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anim calcmode="lin" valueType="num">
                                      <p:cBhvr>
                                        <p:cTn id="47" dur="1000" fill="hold"/>
                                        <p:tgtEl>
                                          <p:spTgt spid="30"/>
                                        </p:tgtEl>
                                        <p:attrNameLst>
                                          <p:attrName>ppt_x</p:attrName>
                                        </p:attrNameLst>
                                      </p:cBhvr>
                                      <p:tavLst>
                                        <p:tav tm="0">
                                          <p:val>
                                            <p:strVal val="#ppt_x"/>
                                          </p:val>
                                        </p:tav>
                                        <p:tav tm="100000">
                                          <p:val>
                                            <p:strVal val="#ppt_x"/>
                                          </p:val>
                                        </p:tav>
                                      </p:tavLst>
                                    </p:anim>
                                    <p:anim calcmode="lin" valueType="num">
                                      <p:cBhvr>
                                        <p:cTn id="48" dur="900" decel="100000" fill="hold"/>
                                        <p:tgtEl>
                                          <p:spTgt spid="30"/>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50" presetID="37"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900" decel="100000" fill="hold"/>
                                        <p:tgtEl>
                                          <p:spTgt spid="59"/>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59"/>
                                        </p:tgtEl>
                                        <p:attrNameLst>
                                          <p:attrName>ppt_y</p:attrName>
                                        </p:attrNameLst>
                                      </p:cBhvr>
                                      <p:tavLst>
                                        <p:tav tm="0">
                                          <p:val>
                                            <p:strVal val="#ppt_y-.03"/>
                                          </p:val>
                                        </p:tav>
                                        <p:tav tm="100000">
                                          <p:val>
                                            <p:strVal val="#ppt_y"/>
                                          </p:val>
                                        </p:tav>
                                      </p:tavLst>
                                    </p:anim>
                                  </p:childTnLst>
                                </p:cTn>
                              </p:par>
                              <p:par>
                                <p:cTn id="56" presetID="37"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1000"/>
                                        <p:tgtEl>
                                          <p:spTgt spid="45"/>
                                        </p:tgtEl>
                                      </p:cBhvr>
                                    </p:animEffect>
                                    <p:anim calcmode="lin" valueType="num">
                                      <p:cBhvr>
                                        <p:cTn id="59" dur="1000" fill="hold"/>
                                        <p:tgtEl>
                                          <p:spTgt spid="45"/>
                                        </p:tgtEl>
                                        <p:attrNameLst>
                                          <p:attrName>ppt_x</p:attrName>
                                        </p:attrNameLst>
                                      </p:cBhvr>
                                      <p:tavLst>
                                        <p:tav tm="0">
                                          <p:val>
                                            <p:strVal val="#ppt_x"/>
                                          </p:val>
                                        </p:tav>
                                        <p:tav tm="100000">
                                          <p:val>
                                            <p:strVal val="#ppt_x"/>
                                          </p:val>
                                        </p:tav>
                                      </p:tavLst>
                                    </p:anim>
                                    <p:anim calcmode="lin" valueType="num">
                                      <p:cBhvr>
                                        <p:cTn id="60" dur="900" decel="100000" fill="hold"/>
                                        <p:tgtEl>
                                          <p:spTgt spid="45"/>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par>
                                <p:cTn id="62" presetID="37"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1000"/>
                                        <p:tgtEl>
                                          <p:spTgt spid="64"/>
                                        </p:tgtEl>
                                      </p:cBhvr>
                                    </p:animEffect>
                                    <p:anim calcmode="lin" valueType="num">
                                      <p:cBhvr>
                                        <p:cTn id="65" dur="1000" fill="hold"/>
                                        <p:tgtEl>
                                          <p:spTgt spid="64"/>
                                        </p:tgtEl>
                                        <p:attrNameLst>
                                          <p:attrName>ppt_x</p:attrName>
                                        </p:attrNameLst>
                                      </p:cBhvr>
                                      <p:tavLst>
                                        <p:tav tm="0">
                                          <p:val>
                                            <p:strVal val="#ppt_x"/>
                                          </p:val>
                                        </p:tav>
                                        <p:tav tm="100000">
                                          <p:val>
                                            <p:strVal val="#ppt_x"/>
                                          </p:val>
                                        </p:tav>
                                      </p:tavLst>
                                    </p:anim>
                                    <p:anim calcmode="lin" valueType="num">
                                      <p:cBhvr>
                                        <p:cTn id="66" dur="900" decel="100000" fill="hold"/>
                                        <p:tgtEl>
                                          <p:spTgt spid="64"/>
                                        </p:tgtEl>
                                        <p:attrNameLst>
                                          <p:attrName>ppt_y</p:attrName>
                                        </p:attrNameLst>
                                      </p:cBhvr>
                                      <p:tavLst>
                                        <p:tav tm="0">
                                          <p:val>
                                            <p:strVal val="#ppt_y+1"/>
                                          </p:val>
                                        </p:tav>
                                        <p:tav tm="100000">
                                          <p:val>
                                            <p:strVal val="#ppt_y-.03"/>
                                          </p:val>
                                        </p:tav>
                                      </p:tavLst>
                                    </p:anim>
                                    <p:anim calcmode="lin" valueType="num">
                                      <p:cBhvr>
                                        <p:cTn id="67"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5" presetClass="entr" presetSubtype="0" fill="hold" nodeType="clickEffect">
                                  <p:stCondLst>
                                    <p:cond delay="0"/>
                                  </p:stCondLst>
                                  <p:childTnLst>
                                    <p:set>
                                      <p:cBhvr>
                                        <p:cTn id="71" dur="1" fill="hold">
                                          <p:stCondLst>
                                            <p:cond delay="0"/>
                                          </p:stCondLst>
                                        </p:cTn>
                                        <p:tgtEl>
                                          <p:spTgt spid="92"/>
                                        </p:tgtEl>
                                        <p:attrNameLst>
                                          <p:attrName>style.visibility</p:attrName>
                                        </p:attrNameLst>
                                      </p:cBhvr>
                                      <p:to>
                                        <p:strVal val="visible"/>
                                      </p:to>
                                    </p:set>
                                    <p:anim calcmode="lin" valueType="num">
                                      <p:cBhvr>
                                        <p:cTn id="72" dur="500" decel="50000" fill="hold">
                                          <p:stCondLst>
                                            <p:cond delay="0"/>
                                          </p:stCondLst>
                                        </p:cTn>
                                        <p:tgtEl>
                                          <p:spTgt spid="92"/>
                                        </p:tgtEl>
                                        <p:attrNameLst>
                                          <p:attrName>style.rotation</p:attrName>
                                        </p:attrNameLst>
                                      </p:cBhvr>
                                      <p:tavLst>
                                        <p:tav tm="0">
                                          <p:val>
                                            <p:fltVal val="-90"/>
                                          </p:val>
                                        </p:tav>
                                        <p:tav tm="100000">
                                          <p:val>
                                            <p:fltVal val="0"/>
                                          </p:val>
                                        </p:tav>
                                      </p:tavLst>
                                    </p:anim>
                                    <p:anim calcmode="lin" valueType="num">
                                      <p:cBhvr>
                                        <p:cTn id="73" dur="500" decel="50000" fill="hold">
                                          <p:stCondLst>
                                            <p:cond delay="0"/>
                                          </p:stCondLst>
                                        </p:cTn>
                                        <p:tgtEl>
                                          <p:spTgt spid="92"/>
                                        </p:tgtEl>
                                        <p:attrNameLst>
                                          <p:attrName>ppt_w</p:attrName>
                                        </p:attrNameLst>
                                      </p:cBhvr>
                                      <p:tavLst>
                                        <p:tav tm="0">
                                          <p:val>
                                            <p:strVal val="#ppt_w"/>
                                          </p:val>
                                        </p:tav>
                                        <p:tav tm="100000">
                                          <p:val>
                                            <p:strVal val="#ppt_w*.05"/>
                                          </p:val>
                                        </p:tav>
                                      </p:tavLst>
                                    </p:anim>
                                    <p:anim calcmode="lin" valueType="num">
                                      <p:cBhvr>
                                        <p:cTn id="74" dur="500" accel="50000" fill="hold">
                                          <p:stCondLst>
                                            <p:cond delay="500"/>
                                          </p:stCondLst>
                                        </p:cTn>
                                        <p:tgtEl>
                                          <p:spTgt spid="92"/>
                                        </p:tgtEl>
                                        <p:attrNameLst>
                                          <p:attrName>ppt_w</p:attrName>
                                        </p:attrNameLst>
                                      </p:cBhvr>
                                      <p:tavLst>
                                        <p:tav tm="0">
                                          <p:val>
                                            <p:strVal val="#ppt_w*.05"/>
                                          </p:val>
                                        </p:tav>
                                        <p:tav tm="100000">
                                          <p:val>
                                            <p:strVal val="#ppt_w"/>
                                          </p:val>
                                        </p:tav>
                                      </p:tavLst>
                                    </p:anim>
                                    <p:anim calcmode="lin" valueType="num">
                                      <p:cBhvr>
                                        <p:cTn id="75" dur="1000" fill="hold"/>
                                        <p:tgtEl>
                                          <p:spTgt spid="92"/>
                                        </p:tgtEl>
                                        <p:attrNameLst>
                                          <p:attrName>ppt_h</p:attrName>
                                        </p:attrNameLst>
                                      </p:cBhvr>
                                      <p:tavLst>
                                        <p:tav tm="0">
                                          <p:val>
                                            <p:strVal val="#ppt_h"/>
                                          </p:val>
                                        </p:tav>
                                        <p:tav tm="100000">
                                          <p:val>
                                            <p:strVal val="#ppt_h"/>
                                          </p:val>
                                        </p:tav>
                                      </p:tavLst>
                                    </p:anim>
                                    <p:anim calcmode="lin" valueType="num">
                                      <p:cBhvr>
                                        <p:cTn id="76" dur="500" decel="50000" fill="hold">
                                          <p:stCondLst>
                                            <p:cond delay="0"/>
                                          </p:stCondLst>
                                        </p:cTn>
                                        <p:tgtEl>
                                          <p:spTgt spid="92"/>
                                        </p:tgtEl>
                                        <p:attrNameLst>
                                          <p:attrName>ppt_x</p:attrName>
                                        </p:attrNameLst>
                                      </p:cBhvr>
                                      <p:tavLst>
                                        <p:tav tm="0">
                                          <p:val>
                                            <p:strVal val="#ppt_x+.4"/>
                                          </p:val>
                                        </p:tav>
                                        <p:tav tm="100000">
                                          <p:val>
                                            <p:strVal val="#ppt_x"/>
                                          </p:val>
                                        </p:tav>
                                      </p:tavLst>
                                    </p:anim>
                                    <p:anim calcmode="lin" valueType="num">
                                      <p:cBhvr>
                                        <p:cTn id="77" dur="500" decel="50000" fill="hold">
                                          <p:stCondLst>
                                            <p:cond delay="0"/>
                                          </p:stCondLst>
                                        </p:cTn>
                                        <p:tgtEl>
                                          <p:spTgt spid="92"/>
                                        </p:tgtEl>
                                        <p:attrNameLst>
                                          <p:attrName>ppt_y</p:attrName>
                                        </p:attrNameLst>
                                      </p:cBhvr>
                                      <p:tavLst>
                                        <p:tav tm="0">
                                          <p:val>
                                            <p:strVal val="#ppt_y-.2"/>
                                          </p:val>
                                        </p:tav>
                                        <p:tav tm="100000">
                                          <p:val>
                                            <p:strVal val="#ppt_y+.1"/>
                                          </p:val>
                                        </p:tav>
                                      </p:tavLst>
                                    </p:anim>
                                    <p:anim calcmode="lin" valueType="num">
                                      <p:cBhvr>
                                        <p:cTn id="78" dur="500" accel="50000" fill="hold">
                                          <p:stCondLst>
                                            <p:cond delay="500"/>
                                          </p:stCondLst>
                                        </p:cTn>
                                        <p:tgtEl>
                                          <p:spTgt spid="92"/>
                                        </p:tgtEl>
                                        <p:attrNameLst>
                                          <p:attrName>ppt_y</p:attrName>
                                        </p:attrNameLst>
                                      </p:cBhvr>
                                      <p:tavLst>
                                        <p:tav tm="0">
                                          <p:val>
                                            <p:strVal val="#ppt_y+.1"/>
                                          </p:val>
                                        </p:tav>
                                        <p:tav tm="100000">
                                          <p:val>
                                            <p:strVal val="#ppt_y"/>
                                          </p:val>
                                        </p:tav>
                                      </p:tavLst>
                                    </p:anim>
                                    <p:animEffect transition="in" filter="fade">
                                      <p:cBhvr>
                                        <p:cTn id="79" dur="1000" decel="50000">
                                          <p:stCondLst>
                                            <p:cond delay="0"/>
                                          </p:stCondLst>
                                        </p:cTn>
                                        <p:tgtEl>
                                          <p:spTgt spid="92"/>
                                        </p:tgtEl>
                                      </p:cBhvr>
                                    </p:animEffect>
                                  </p:childTnLst>
                                </p:cTn>
                              </p:par>
                              <p:par>
                                <p:cTn id="80" presetID="25" presetClass="entr" presetSubtype="0" fill="hold" nodeType="withEffect">
                                  <p:stCondLst>
                                    <p:cond delay="0"/>
                                  </p:stCondLst>
                                  <p:childTnLst>
                                    <p:set>
                                      <p:cBhvr>
                                        <p:cTn id="81" dur="1" fill="hold">
                                          <p:stCondLst>
                                            <p:cond delay="0"/>
                                          </p:stCondLst>
                                        </p:cTn>
                                        <p:tgtEl>
                                          <p:spTgt spid="75"/>
                                        </p:tgtEl>
                                        <p:attrNameLst>
                                          <p:attrName>style.visibility</p:attrName>
                                        </p:attrNameLst>
                                      </p:cBhvr>
                                      <p:to>
                                        <p:strVal val="visible"/>
                                      </p:to>
                                    </p:set>
                                    <p:anim calcmode="lin" valueType="num">
                                      <p:cBhvr>
                                        <p:cTn id="82" dur="500" decel="50000" fill="hold">
                                          <p:stCondLst>
                                            <p:cond delay="0"/>
                                          </p:stCondLst>
                                        </p:cTn>
                                        <p:tgtEl>
                                          <p:spTgt spid="75"/>
                                        </p:tgtEl>
                                        <p:attrNameLst>
                                          <p:attrName>style.rotation</p:attrName>
                                        </p:attrNameLst>
                                      </p:cBhvr>
                                      <p:tavLst>
                                        <p:tav tm="0">
                                          <p:val>
                                            <p:fltVal val="-90"/>
                                          </p:val>
                                        </p:tav>
                                        <p:tav tm="100000">
                                          <p:val>
                                            <p:fltVal val="0"/>
                                          </p:val>
                                        </p:tav>
                                      </p:tavLst>
                                    </p:anim>
                                    <p:anim calcmode="lin" valueType="num">
                                      <p:cBhvr>
                                        <p:cTn id="83" dur="500" decel="50000" fill="hold">
                                          <p:stCondLst>
                                            <p:cond delay="0"/>
                                          </p:stCondLst>
                                        </p:cTn>
                                        <p:tgtEl>
                                          <p:spTgt spid="75"/>
                                        </p:tgtEl>
                                        <p:attrNameLst>
                                          <p:attrName>ppt_w</p:attrName>
                                        </p:attrNameLst>
                                      </p:cBhvr>
                                      <p:tavLst>
                                        <p:tav tm="0">
                                          <p:val>
                                            <p:strVal val="#ppt_w"/>
                                          </p:val>
                                        </p:tav>
                                        <p:tav tm="100000">
                                          <p:val>
                                            <p:strVal val="#ppt_w*.05"/>
                                          </p:val>
                                        </p:tav>
                                      </p:tavLst>
                                    </p:anim>
                                    <p:anim calcmode="lin" valueType="num">
                                      <p:cBhvr>
                                        <p:cTn id="84" dur="500" accel="50000" fill="hold">
                                          <p:stCondLst>
                                            <p:cond delay="500"/>
                                          </p:stCondLst>
                                        </p:cTn>
                                        <p:tgtEl>
                                          <p:spTgt spid="75"/>
                                        </p:tgtEl>
                                        <p:attrNameLst>
                                          <p:attrName>ppt_w</p:attrName>
                                        </p:attrNameLst>
                                      </p:cBhvr>
                                      <p:tavLst>
                                        <p:tav tm="0">
                                          <p:val>
                                            <p:strVal val="#ppt_w*.05"/>
                                          </p:val>
                                        </p:tav>
                                        <p:tav tm="100000">
                                          <p:val>
                                            <p:strVal val="#ppt_w"/>
                                          </p:val>
                                        </p:tav>
                                      </p:tavLst>
                                    </p:anim>
                                    <p:anim calcmode="lin" valueType="num">
                                      <p:cBhvr>
                                        <p:cTn id="85" dur="1000" fill="hold"/>
                                        <p:tgtEl>
                                          <p:spTgt spid="75"/>
                                        </p:tgtEl>
                                        <p:attrNameLst>
                                          <p:attrName>ppt_h</p:attrName>
                                        </p:attrNameLst>
                                      </p:cBhvr>
                                      <p:tavLst>
                                        <p:tav tm="0">
                                          <p:val>
                                            <p:strVal val="#ppt_h"/>
                                          </p:val>
                                        </p:tav>
                                        <p:tav tm="100000">
                                          <p:val>
                                            <p:strVal val="#ppt_h"/>
                                          </p:val>
                                        </p:tav>
                                      </p:tavLst>
                                    </p:anim>
                                    <p:anim calcmode="lin" valueType="num">
                                      <p:cBhvr>
                                        <p:cTn id="86" dur="500" decel="50000" fill="hold">
                                          <p:stCondLst>
                                            <p:cond delay="0"/>
                                          </p:stCondLst>
                                        </p:cTn>
                                        <p:tgtEl>
                                          <p:spTgt spid="75"/>
                                        </p:tgtEl>
                                        <p:attrNameLst>
                                          <p:attrName>ppt_x</p:attrName>
                                        </p:attrNameLst>
                                      </p:cBhvr>
                                      <p:tavLst>
                                        <p:tav tm="0">
                                          <p:val>
                                            <p:strVal val="#ppt_x+.4"/>
                                          </p:val>
                                        </p:tav>
                                        <p:tav tm="100000">
                                          <p:val>
                                            <p:strVal val="#ppt_x"/>
                                          </p:val>
                                        </p:tav>
                                      </p:tavLst>
                                    </p:anim>
                                    <p:anim calcmode="lin" valueType="num">
                                      <p:cBhvr>
                                        <p:cTn id="87" dur="500" decel="50000" fill="hold">
                                          <p:stCondLst>
                                            <p:cond delay="0"/>
                                          </p:stCondLst>
                                        </p:cTn>
                                        <p:tgtEl>
                                          <p:spTgt spid="75"/>
                                        </p:tgtEl>
                                        <p:attrNameLst>
                                          <p:attrName>ppt_y</p:attrName>
                                        </p:attrNameLst>
                                      </p:cBhvr>
                                      <p:tavLst>
                                        <p:tav tm="0">
                                          <p:val>
                                            <p:strVal val="#ppt_y-.2"/>
                                          </p:val>
                                        </p:tav>
                                        <p:tav tm="100000">
                                          <p:val>
                                            <p:strVal val="#ppt_y+.1"/>
                                          </p:val>
                                        </p:tav>
                                      </p:tavLst>
                                    </p:anim>
                                    <p:anim calcmode="lin" valueType="num">
                                      <p:cBhvr>
                                        <p:cTn id="88" dur="500" accel="50000" fill="hold">
                                          <p:stCondLst>
                                            <p:cond delay="500"/>
                                          </p:stCondLst>
                                        </p:cTn>
                                        <p:tgtEl>
                                          <p:spTgt spid="75"/>
                                        </p:tgtEl>
                                        <p:attrNameLst>
                                          <p:attrName>ppt_y</p:attrName>
                                        </p:attrNameLst>
                                      </p:cBhvr>
                                      <p:tavLst>
                                        <p:tav tm="0">
                                          <p:val>
                                            <p:strVal val="#ppt_y+.1"/>
                                          </p:val>
                                        </p:tav>
                                        <p:tav tm="100000">
                                          <p:val>
                                            <p:strVal val="#ppt_y"/>
                                          </p:val>
                                        </p:tav>
                                      </p:tavLst>
                                    </p:anim>
                                    <p:animEffect transition="in" filter="fade">
                                      <p:cBhvr>
                                        <p:cTn id="89" dur="1000" decel="50000">
                                          <p:stCondLst>
                                            <p:cond delay="0"/>
                                          </p:stCondLst>
                                        </p:cTn>
                                        <p:tgtEl>
                                          <p:spTgt spid="75"/>
                                        </p:tgtEl>
                                      </p:cBhvr>
                                    </p:animEffect>
                                  </p:childTnLst>
                                </p:cTn>
                              </p:par>
                              <p:par>
                                <p:cTn id="90" presetID="25" presetClass="entr" presetSubtype="0" fill="hold" nodeType="withEffect">
                                  <p:stCondLst>
                                    <p:cond delay="0"/>
                                  </p:stCondLst>
                                  <p:childTnLst>
                                    <p:set>
                                      <p:cBhvr>
                                        <p:cTn id="91" dur="1" fill="hold">
                                          <p:stCondLst>
                                            <p:cond delay="0"/>
                                          </p:stCondLst>
                                        </p:cTn>
                                        <p:tgtEl>
                                          <p:spTgt spid="77"/>
                                        </p:tgtEl>
                                        <p:attrNameLst>
                                          <p:attrName>style.visibility</p:attrName>
                                        </p:attrNameLst>
                                      </p:cBhvr>
                                      <p:to>
                                        <p:strVal val="visible"/>
                                      </p:to>
                                    </p:set>
                                    <p:anim calcmode="lin" valueType="num">
                                      <p:cBhvr>
                                        <p:cTn id="92" dur="500" decel="50000" fill="hold">
                                          <p:stCondLst>
                                            <p:cond delay="0"/>
                                          </p:stCondLst>
                                        </p:cTn>
                                        <p:tgtEl>
                                          <p:spTgt spid="77"/>
                                        </p:tgtEl>
                                        <p:attrNameLst>
                                          <p:attrName>style.rotation</p:attrName>
                                        </p:attrNameLst>
                                      </p:cBhvr>
                                      <p:tavLst>
                                        <p:tav tm="0">
                                          <p:val>
                                            <p:fltVal val="-90"/>
                                          </p:val>
                                        </p:tav>
                                        <p:tav tm="100000">
                                          <p:val>
                                            <p:fltVal val="0"/>
                                          </p:val>
                                        </p:tav>
                                      </p:tavLst>
                                    </p:anim>
                                    <p:anim calcmode="lin" valueType="num">
                                      <p:cBhvr>
                                        <p:cTn id="93" dur="500" decel="50000" fill="hold">
                                          <p:stCondLst>
                                            <p:cond delay="0"/>
                                          </p:stCondLst>
                                        </p:cTn>
                                        <p:tgtEl>
                                          <p:spTgt spid="77"/>
                                        </p:tgtEl>
                                        <p:attrNameLst>
                                          <p:attrName>ppt_w</p:attrName>
                                        </p:attrNameLst>
                                      </p:cBhvr>
                                      <p:tavLst>
                                        <p:tav tm="0">
                                          <p:val>
                                            <p:strVal val="#ppt_w"/>
                                          </p:val>
                                        </p:tav>
                                        <p:tav tm="100000">
                                          <p:val>
                                            <p:strVal val="#ppt_w*.05"/>
                                          </p:val>
                                        </p:tav>
                                      </p:tavLst>
                                    </p:anim>
                                    <p:anim calcmode="lin" valueType="num">
                                      <p:cBhvr>
                                        <p:cTn id="94" dur="500" accel="50000" fill="hold">
                                          <p:stCondLst>
                                            <p:cond delay="500"/>
                                          </p:stCondLst>
                                        </p:cTn>
                                        <p:tgtEl>
                                          <p:spTgt spid="77"/>
                                        </p:tgtEl>
                                        <p:attrNameLst>
                                          <p:attrName>ppt_w</p:attrName>
                                        </p:attrNameLst>
                                      </p:cBhvr>
                                      <p:tavLst>
                                        <p:tav tm="0">
                                          <p:val>
                                            <p:strVal val="#ppt_w*.05"/>
                                          </p:val>
                                        </p:tav>
                                        <p:tav tm="100000">
                                          <p:val>
                                            <p:strVal val="#ppt_w"/>
                                          </p:val>
                                        </p:tav>
                                      </p:tavLst>
                                    </p:anim>
                                    <p:anim calcmode="lin" valueType="num">
                                      <p:cBhvr>
                                        <p:cTn id="95" dur="1000" fill="hold"/>
                                        <p:tgtEl>
                                          <p:spTgt spid="77"/>
                                        </p:tgtEl>
                                        <p:attrNameLst>
                                          <p:attrName>ppt_h</p:attrName>
                                        </p:attrNameLst>
                                      </p:cBhvr>
                                      <p:tavLst>
                                        <p:tav tm="0">
                                          <p:val>
                                            <p:strVal val="#ppt_h"/>
                                          </p:val>
                                        </p:tav>
                                        <p:tav tm="100000">
                                          <p:val>
                                            <p:strVal val="#ppt_h"/>
                                          </p:val>
                                        </p:tav>
                                      </p:tavLst>
                                    </p:anim>
                                    <p:anim calcmode="lin" valueType="num">
                                      <p:cBhvr>
                                        <p:cTn id="96" dur="500" decel="50000" fill="hold">
                                          <p:stCondLst>
                                            <p:cond delay="0"/>
                                          </p:stCondLst>
                                        </p:cTn>
                                        <p:tgtEl>
                                          <p:spTgt spid="77"/>
                                        </p:tgtEl>
                                        <p:attrNameLst>
                                          <p:attrName>ppt_x</p:attrName>
                                        </p:attrNameLst>
                                      </p:cBhvr>
                                      <p:tavLst>
                                        <p:tav tm="0">
                                          <p:val>
                                            <p:strVal val="#ppt_x+.4"/>
                                          </p:val>
                                        </p:tav>
                                        <p:tav tm="100000">
                                          <p:val>
                                            <p:strVal val="#ppt_x"/>
                                          </p:val>
                                        </p:tav>
                                      </p:tavLst>
                                    </p:anim>
                                    <p:anim calcmode="lin" valueType="num">
                                      <p:cBhvr>
                                        <p:cTn id="97" dur="500" decel="50000" fill="hold">
                                          <p:stCondLst>
                                            <p:cond delay="0"/>
                                          </p:stCondLst>
                                        </p:cTn>
                                        <p:tgtEl>
                                          <p:spTgt spid="77"/>
                                        </p:tgtEl>
                                        <p:attrNameLst>
                                          <p:attrName>ppt_y</p:attrName>
                                        </p:attrNameLst>
                                      </p:cBhvr>
                                      <p:tavLst>
                                        <p:tav tm="0">
                                          <p:val>
                                            <p:strVal val="#ppt_y-.2"/>
                                          </p:val>
                                        </p:tav>
                                        <p:tav tm="100000">
                                          <p:val>
                                            <p:strVal val="#ppt_y+.1"/>
                                          </p:val>
                                        </p:tav>
                                      </p:tavLst>
                                    </p:anim>
                                    <p:anim calcmode="lin" valueType="num">
                                      <p:cBhvr>
                                        <p:cTn id="98" dur="500" accel="50000" fill="hold">
                                          <p:stCondLst>
                                            <p:cond delay="500"/>
                                          </p:stCondLst>
                                        </p:cTn>
                                        <p:tgtEl>
                                          <p:spTgt spid="77"/>
                                        </p:tgtEl>
                                        <p:attrNameLst>
                                          <p:attrName>ppt_y</p:attrName>
                                        </p:attrNameLst>
                                      </p:cBhvr>
                                      <p:tavLst>
                                        <p:tav tm="0">
                                          <p:val>
                                            <p:strVal val="#ppt_y+.1"/>
                                          </p:val>
                                        </p:tav>
                                        <p:tav tm="100000">
                                          <p:val>
                                            <p:strVal val="#ppt_y"/>
                                          </p:val>
                                        </p:tav>
                                      </p:tavLst>
                                    </p:anim>
                                    <p:animEffect transition="in" filter="fade">
                                      <p:cBhvr>
                                        <p:cTn id="99" dur="1000" decel="50000">
                                          <p:stCondLst>
                                            <p:cond delay="0"/>
                                          </p:stCondLst>
                                        </p:cTn>
                                        <p:tgtEl>
                                          <p:spTgt spid="77"/>
                                        </p:tgtEl>
                                      </p:cBhvr>
                                    </p:animEffect>
                                  </p:childTnLst>
                                </p:cTn>
                              </p:par>
                              <p:par>
                                <p:cTn id="100" presetID="25" presetClass="entr" presetSubtype="0" fill="hold" nodeType="with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p:cTn id="102" dur="500" decel="50000" fill="hold">
                                          <p:stCondLst>
                                            <p:cond delay="0"/>
                                          </p:stCondLst>
                                        </p:cTn>
                                        <p:tgtEl>
                                          <p:spTgt spid="74"/>
                                        </p:tgtEl>
                                        <p:attrNameLst>
                                          <p:attrName>style.rotation</p:attrName>
                                        </p:attrNameLst>
                                      </p:cBhvr>
                                      <p:tavLst>
                                        <p:tav tm="0">
                                          <p:val>
                                            <p:fltVal val="-90"/>
                                          </p:val>
                                        </p:tav>
                                        <p:tav tm="100000">
                                          <p:val>
                                            <p:fltVal val="0"/>
                                          </p:val>
                                        </p:tav>
                                      </p:tavLst>
                                    </p:anim>
                                    <p:anim calcmode="lin" valueType="num">
                                      <p:cBhvr>
                                        <p:cTn id="103" dur="500" decel="50000" fill="hold">
                                          <p:stCondLst>
                                            <p:cond delay="0"/>
                                          </p:stCondLst>
                                        </p:cTn>
                                        <p:tgtEl>
                                          <p:spTgt spid="74"/>
                                        </p:tgtEl>
                                        <p:attrNameLst>
                                          <p:attrName>ppt_w</p:attrName>
                                        </p:attrNameLst>
                                      </p:cBhvr>
                                      <p:tavLst>
                                        <p:tav tm="0">
                                          <p:val>
                                            <p:strVal val="#ppt_w"/>
                                          </p:val>
                                        </p:tav>
                                        <p:tav tm="100000">
                                          <p:val>
                                            <p:strVal val="#ppt_w*.05"/>
                                          </p:val>
                                        </p:tav>
                                      </p:tavLst>
                                    </p:anim>
                                    <p:anim calcmode="lin" valueType="num">
                                      <p:cBhvr>
                                        <p:cTn id="104" dur="500" accel="50000" fill="hold">
                                          <p:stCondLst>
                                            <p:cond delay="500"/>
                                          </p:stCondLst>
                                        </p:cTn>
                                        <p:tgtEl>
                                          <p:spTgt spid="74"/>
                                        </p:tgtEl>
                                        <p:attrNameLst>
                                          <p:attrName>ppt_w</p:attrName>
                                        </p:attrNameLst>
                                      </p:cBhvr>
                                      <p:tavLst>
                                        <p:tav tm="0">
                                          <p:val>
                                            <p:strVal val="#ppt_w*.05"/>
                                          </p:val>
                                        </p:tav>
                                        <p:tav tm="100000">
                                          <p:val>
                                            <p:strVal val="#ppt_w"/>
                                          </p:val>
                                        </p:tav>
                                      </p:tavLst>
                                    </p:anim>
                                    <p:anim calcmode="lin" valueType="num">
                                      <p:cBhvr>
                                        <p:cTn id="105" dur="1000" fill="hold"/>
                                        <p:tgtEl>
                                          <p:spTgt spid="74"/>
                                        </p:tgtEl>
                                        <p:attrNameLst>
                                          <p:attrName>ppt_h</p:attrName>
                                        </p:attrNameLst>
                                      </p:cBhvr>
                                      <p:tavLst>
                                        <p:tav tm="0">
                                          <p:val>
                                            <p:strVal val="#ppt_h"/>
                                          </p:val>
                                        </p:tav>
                                        <p:tav tm="100000">
                                          <p:val>
                                            <p:strVal val="#ppt_h"/>
                                          </p:val>
                                        </p:tav>
                                      </p:tavLst>
                                    </p:anim>
                                    <p:anim calcmode="lin" valueType="num">
                                      <p:cBhvr>
                                        <p:cTn id="106" dur="500" decel="50000" fill="hold">
                                          <p:stCondLst>
                                            <p:cond delay="0"/>
                                          </p:stCondLst>
                                        </p:cTn>
                                        <p:tgtEl>
                                          <p:spTgt spid="74"/>
                                        </p:tgtEl>
                                        <p:attrNameLst>
                                          <p:attrName>ppt_x</p:attrName>
                                        </p:attrNameLst>
                                      </p:cBhvr>
                                      <p:tavLst>
                                        <p:tav tm="0">
                                          <p:val>
                                            <p:strVal val="#ppt_x+.4"/>
                                          </p:val>
                                        </p:tav>
                                        <p:tav tm="100000">
                                          <p:val>
                                            <p:strVal val="#ppt_x"/>
                                          </p:val>
                                        </p:tav>
                                      </p:tavLst>
                                    </p:anim>
                                    <p:anim calcmode="lin" valueType="num">
                                      <p:cBhvr>
                                        <p:cTn id="107" dur="500" decel="50000" fill="hold">
                                          <p:stCondLst>
                                            <p:cond delay="0"/>
                                          </p:stCondLst>
                                        </p:cTn>
                                        <p:tgtEl>
                                          <p:spTgt spid="74"/>
                                        </p:tgtEl>
                                        <p:attrNameLst>
                                          <p:attrName>ppt_y</p:attrName>
                                        </p:attrNameLst>
                                      </p:cBhvr>
                                      <p:tavLst>
                                        <p:tav tm="0">
                                          <p:val>
                                            <p:strVal val="#ppt_y-.2"/>
                                          </p:val>
                                        </p:tav>
                                        <p:tav tm="100000">
                                          <p:val>
                                            <p:strVal val="#ppt_y+.1"/>
                                          </p:val>
                                        </p:tav>
                                      </p:tavLst>
                                    </p:anim>
                                    <p:anim calcmode="lin" valueType="num">
                                      <p:cBhvr>
                                        <p:cTn id="108" dur="500" accel="50000" fill="hold">
                                          <p:stCondLst>
                                            <p:cond delay="500"/>
                                          </p:stCondLst>
                                        </p:cTn>
                                        <p:tgtEl>
                                          <p:spTgt spid="74"/>
                                        </p:tgtEl>
                                        <p:attrNameLst>
                                          <p:attrName>ppt_y</p:attrName>
                                        </p:attrNameLst>
                                      </p:cBhvr>
                                      <p:tavLst>
                                        <p:tav tm="0">
                                          <p:val>
                                            <p:strVal val="#ppt_y+.1"/>
                                          </p:val>
                                        </p:tav>
                                        <p:tav tm="100000">
                                          <p:val>
                                            <p:strVal val="#ppt_y"/>
                                          </p:val>
                                        </p:tav>
                                      </p:tavLst>
                                    </p:anim>
                                    <p:animEffect transition="in" filter="fade">
                                      <p:cBhvr>
                                        <p:cTn id="109" dur="1000" decel="50000">
                                          <p:stCondLst>
                                            <p:cond delay="0"/>
                                          </p:stCondLst>
                                        </p:cTn>
                                        <p:tgtEl>
                                          <p:spTgt spid="74"/>
                                        </p:tgtEl>
                                      </p:cBhvr>
                                    </p:animEffect>
                                  </p:childTnLst>
                                </p:cTn>
                              </p:par>
                              <p:par>
                                <p:cTn id="110" presetID="25" presetClass="entr" presetSubtype="0" fill="hold" nodeType="withEffect">
                                  <p:stCondLst>
                                    <p:cond delay="0"/>
                                  </p:stCondLst>
                                  <p:childTnLst>
                                    <p:set>
                                      <p:cBhvr>
                                        <p:cTn id="111" dur="1" fill="hold">
                                          <p:stCondLst>
                                            <p:cond delay="0"/>
                                          </p:stCondLst>
                                        </p:cTn>
                                        <p:tgtEl>
                                          <p:spTgt spid="82"/>
                                        </p:tgtEl>
                                        <p:attrNameLst>
                                          <p:attrName>style.visibility</p:attrName>
                                        </p:attrNameLst>
                                      </p:cBhvr>
                                      <p:to>
                                        <p:strVal val="visible"/>
                                      </p:to>
                                    </p:set>
                                    <p:anim calcmode="lin" valueType="num">
                                      <p:cBhvr>
                                        <p:cTn id="112" dur="500" decel="50000" fill="hold">
                                          <p:stCondLst>
                                            <p:cond delay="0"/>
                                          </p:stCondLst>
                                        </p:cTn>
                                        <p:tgtEl>
                                          <p:spTgt spid="82"/>
                                        </p:tgtEl>
                                        <p:attrNameLst>
                                          <p:attrName>style.rotation</p:attrName>
                                        </p:attrNameLst>
                                      </p:cBhvr>
                                      <p:tavLst>
                                        <p:tav tm="0">
                                          <p:val>
                                            <p:fltVal val="-90"/>
                                          </p:val>
                                        </p:tav>
                                        <p:tav tm="100000">
                                          <p:val>
                                            <p:fltVal val="0"/>
                                          </p:val>
                                        </p:tav>
                                      </p:tavLst>
                                    </p:anim>
                                    <p:anim calcmode="lin" valueType="num">
                                      <p:cBhvr>
                                        <p:cTn id="113" dur="500" decel="50000" fill="hold">
                                          <p:stCondLst>
                                            <p:cond delay="0"/>
                                          </p:stCondLst>
                                        </p:cTn>
                                        <p:tgtEl>
                                          <p:spTgt spid="82"/>
                                        </p:tgtEl>
                                        <p:attrNameLst>
                                          <p:attrName>ppt_w</p:attrName>
                                        </p:attrNameLst>
                                      </p:cBhvr>
                                      <p:tavLst>
                                        <p:tav tm="0">
                                          <p:val>
                                            <p:strVal val="#ppt_w"/>
                                          </p:val>
                                        </p:tav>
                                        <p:tav tm="100000">
                                          <p:val>
                                            <p:strVal val="#ppt_w*.05"/>
                                          </p:val>
                                        </p:tav>
                                      </p:tavLst>
                                    </p:anim>
                                    <p:anim calcmode="lin" valueType="num">
                                      <p:cBhvr>
                                        <p:cTn id="114" dur="500" accel="50000" fill="hold">
                                          <p:stCondLst>
                                            <p:cond delay="500"/>
                                          </p:stCondLst>
                                        </p:cTn>
                                        <p:tgtEl>
                                          <p:spTgt spid="82"/>
                                        </p:tgtEl>
                                        <p:attrNameLst>
                                          <p:attrName>ppt_w</p:attrName>
                                        </p:attrNameLst>
                                      </p:cBhvr>
                                      <p:tavLst>
                                        <p:tav tm="0">
                                          <p:val>
                                            <p:strVal val="#ppt_w*.05"/>
                                          </p:val>
                                        </p:tav>
                                        <p:tav tm="100000">
                                          <p:val>
                                            <p:strVal val="#ppt_w"/>
                                          </p:val>
                                        </p:tav>
                                      </p:tavLst>
                                    </p:anim>
                                    <p:anim calcmode="lin" valueType="num">
                                      <p:cBhvr>
                                        <p:cTn id="115" dur="1000" fill="hold"/>
                                        <p:tgtEl>
                                          <p:spTgt spid="82"/>
                                        </p:tgtEl>
                                        <p:attrNameLst>
                                          <p:attrName>ppt_h</p:attrName>
                                        </p:attrNameLst>
                                      </p:cBhvr>
                                      <p:tavLst>
                                        <p:tav tm="0">
                                          <p:val>
                                            <p:strVal val="#ppt_h"/>
                                          </p:val>
                                        </p:tav>
                                        <p:tav tm="100000">
                                          <p:val>
                                            <p:strVal val="#ppt_h"/>
                                          </p:val>
                                        </p:tav>
                                      </p:tavLst>
                                    </p:anim>
                                    <p:anim calcmode="lin" valueType="num">
                                      <p:cBhvr>
                                        <p:cTn id="116" dur="500" decel="50000" fill="hold">
                                          <p:stCondLst>
                                            <p:cond delay="0"/>
                                          </p:stCondLst>
                                        </p:cTn>
                                        <p:tgtEl>
                                          <p:spTgt spid="82"/>
                                        </p:tgtEl>
                                        <p:attrNameLst>
                                          <p:attrName>ppt_x</p:attrName>
                                        </p:attrNameLst>
                                      </p:cBhvr>
                                      <p:tavLst>
                                        <p:tav tm="0">
                                          <p:val>
                                            <p:strVal val="#ppt_x+.4"/>
                                          </p:val>
                                        </p:tav>
                                        <p:tav tm="100000">
                                          <p:val>
                                            <p:strVal val="#ppt_x"/>
                                          </p:val>
                                        </p:tav>
                                      </p:tavLst>
                                    </p:anim>
                                    <p:anim calcmode="lin" valueType="num">
                                      <p:cBhvr>
                                        <p:cTn id="117" dur="500" decel="50000" fill="hold">
                                          <p:stCondLst>
                                            <p:cond delay="0"/>
                                          </p:stCondLst>
                                        </p:cTn>
                                        <p:tgtEl>
                                          <p:spTgt spid="82"/>
                                        </p:tgtEl>
                                        <p:attrNameLst>
                                          <p:attrName>ppt_y</p:attrName>
                                        </p:attrNameLst>
                                      </p:cBhvr>
                                      <p:tavLst>
                                        <p:tav tm="0">
                                          <p:val>
                                            <p:strVal val="#ppt_y-.2"/>
                                          </p:val>
                                        </p:tav>
                                        <p:tav tm="100000">
                                          <p:val>
                                            <p:strVal val="#ppt_y+.1"/>
                                          </p:val>
                                        </p:tav>
                                      </p:tavLst>
                                    </p:anim>
                                    <p:anim calcmode="lin" valueType="num">
                                      <p:cBhvr>
                                        <p:cTn id="118" dur="500" accel="50000" fill="hold">
                                          <p:stCondLst>
                                            <p:cond delay="500"/>
                                          </p:stCondLst>
                                        </p:cTn>
                                        <p:tgtEl>
                                          <p:spTgt spid="82"/>
                                        </p:tgtEl>
                                        <p:attrNameLst>
                                          <p:attrName>ppt_y</p:attrName>
                                        </p:attrNameLst>
                                      </p:cBhvr>
                                      <p:tavLst>
                                        <p:tav tm="0">
                                          <p:val>
                                            <p:strVal val="#ppt_y+.1"/>
                                          </p:val>
                                        </p:tav>
                                        <p:tav tm="100000">
                                          <p:val>
                                            <p:strVal val="#ppt_y"/>
                                          </p:val>
                                        </p:tav>
                                      </p:tavLst>
                                    </p:anim>
                                    <p:animEffect transition="in" filter="fade">
                                      <p:cBhvr>
                                        <p:cTn id="119" dur="1000" decel="50000">
                                          <p:stCondLst>
                                            <p:cond delay="0"/>
                                          </p:stCondLst>
                                        </p:cTn>
                                        <p:tgtEl>
                                          <p:spTgt spid="82"/>
                                        </p:tgtEl>
                                      </p:cBhvr>
                                    </p:animEffect>
                                  </p:childTnLst>
                                </p:cTn>
                              </p:par>
                              <p:par>
                                <p:cTn id="120" presetID="25" presetClass="entr" presetSubtype="0" fill="hold" nodeType="withEffect">
                                  <p:stCondLst>
                                    <p:cond delay="0"/>
                                  </p:stCondLst>
                                  <p:childTnLst>
                                    <p:set>
                                      <p:cBhvr>
                                        <p:cTn id="121" dur="1" fill="hold">
                                          <p:stCondLst>
                                            <p:cond delay="0"/>
                                          </p:stCondLst>
                                        </p:cTn>
                                        <p:tgtEl>
                                          <p:spTgt spid="76"/>
                                        </p:tgtEl>
                                        <p:attrNameLst>
                                          <p:attrName>style.visibility</p:attrName>
                                        </p:attrNameLst>
                                      </p:cBhvr>
                                      <p:to>
                                        <p:strVal val="visible"/>
                                      </p:to>
                                    </p:set>
                                    <p:anim calcmode="lin" valueType="num">
                                      <p:cBhvr>
                                        <p:cTn id="122" dur="500" decel="50000" fill="hold">
                                          <p:stCondLst>
                                            <p:cond delay="0"/>
                                          </p:stCondLst>
                                        </p:cTn>
                                        <p:tgtEl>
                                          <p:spTgt spid="76"/>
                                        </p:tgtEl>
                                        <p:attrNameLst>
                                          <p:attrName>style.rotation</p:attrName>
                                        </p:attrNameLst>
                                      </p:cBhvr>
                                      <p:tavLst>
                                        <p:tav tm="0">
                                          <p:val>
                                            <p:fltVal val="-90"/>
                                          </p:val>
                                        </p:tav>
                                        <p:tav tm="100000">
                                          <p:val>
                                            <p:fltVal val="0"/>
                                          </p:val>
                                        </p:tav>
                                      </p:tavLst>
                                    </p:anim>
                                    <p:anim calcmode="lin" valueType="num">
                                      <p:cBhvr>
                                        <p:cTn id="123" dur="500" decel="50000" fill="hold">
                                          <p:stCondLst>
                                            <p:cond delay="0"/>
                                          </p:stCondLst>
                                        </p:cTn>
                                        <p:tgtEl>
                                          <p:spTgt spid="76"/>
                                        </p:tgtEl>
                                        <p:attrNameLst>
                                          <p:attrName>ppt_w</p:attrName>
                                        </p:attrNameLst>
                                      </p:cBhvr>
                                      <p:tavLst>
                                        <p:tav tm="0">
                                          <p:val>
                                            <p:strVal val="#ppt_w"/>
                                          </p:val>
                                        </p:tav>
                                        <p:tav tm="100000">
                                          <p:val>
                                            <p:strVal val="#ppt_w*.05"/>
                                          </p:val>
                                        </p:tav>
                                      </p:tavLst>
                                    </p:anim>
                                    <p:anim calcmode="lin" valueType="num">
                                      <p:cBhvr>
                                        <p:cTn id="124" dur="500" accel="50000" fill="hold">
                                          <p:stCondLst>
                                            <p:cond delay="500"/>
                                          </p:stCondLst>
                                        </p:cTn>
                                        <p:tgtEl>
                                          <p:spTgt spid="76"/>
                                        </p:tgtEl>
                                        <p:attrNameLst>
                                          <p:attrName>ppt_w</p:attrName>
                                        </p:attrNameLst>
                                      </p:cBhvr>
                                      <p:tavLst>
                                        <p:tav tm="0">
                                          <p:val>
                                            <p:strVal val="#ppt_w*.05"/>
                                          </p:val>
                                        </p:tav>
                                        <p:tav tm="100000">
                                          <p:val>
                                            <p:strVal val="#ppt_w"/>
                                          </p:val>
                                        </p:tav>
                                      </p:tavLst>
                                    </p:anim>
                                    <p:anim calcmode="lin" valueType="num">
                                      <p:cBhvr>
                                        <p:cTn id="125" dur="1000" fill="hold"/>
                                        <p:tgtEl>
                                          <p:spTgt spid="76"/>
                                        </p:tgtEl>
                                        <p:attrNameLst>
                                          <p:attrName>ppt_h</p:attrName>
                                        </p:attrNameLst>
                                      </p:cBhvr>
                                      <p:tavLst>
                                        <p:tav tm="0">
                                          <p:val>
                                            <p:strVal val="#ppt_h"/>
                                          </p:val>
                                        </p:tav>
                                        <p:tav tm="100000">
                                          <p:val>
                                            <p:strVal val="#ppt_h"/>
                                          </p:val>
                                        </p:tav>
                                      </p:tavLst>
                                    </p:anim>
                                    <p:anim calcmode="lin" valueType="num">
                                      <p:cBhvr>
                                        <p:cTn id="126" dur="500" decel="50000" fill="hold">
                                          <p:stCondLst>
                                            <p:cond delay="0"/>
                                          </p:stCondLst>
                                        </p:cTn>
                                        <p:tgtEl>
                                          <p:spTgt spid="76"/>
                                        </p:tgtEl>
                                        <p:attrNameLst>
                                          <p:attrName>ppt_x</p:attrName>
                                        </p:attrNameLst>
                                      </p:cBhvr>
                                      <p:tavLst>
                                        <p:tav tm="0">
                                          <p:val>
                                            <p:strVal val="#ppt_x+.4"/>
                                          </p:val>
                                        </p:tav>
                                        <p:tav tm="100000">
                                          <p:val>
                                            <p:strVal val="#ppt_x"/>
                                          </p:val>
                                        </p:tav>
                                      </p:tavLst>
                                    </p:anim>
                                    <p:anim calcmode="lin" valueType="num">
                                      <p:cBhvr>
                                        <p:cTn id="127" dur="500" decel="50000" fill="hold">
                                          <p:stCondLst>
                                            <p:cond delay="0"/>
                                          </p:stCondLst>
                                        </p:cTn>
                                        <p:tgtEl>
                                          <p:spTgt spid="76"/>
                                        </p:tgtEl>
                                        <p:attrNameLst>
                                          <p:attrName>ppt_y</p:attrName>
                                        </p:attrNameLst>
                                      </p:cBhvr>
                                      <p:tavLst>
                                        <p:tav tm="0">
                                          <p:val>
                                            <p:strVal val="#ppt_y-.2"/>
                                          </p:val>
                                        </p:tav>
                                        <p:tav tm="100000">
                                          <p:val>
                                            <p:strVal val="#ppt_y+.1"/>
                                          </p:val>
                                        </p:tav>
                                      </p:tavLst>
                                    </p:anim>
                                    <p:anim calcmode="lin" valueType="num">
                                      <p:cBhvr>
                                        <p:cTn id="128" dur="500" accel="50000" fill="hold">
                                          <p:stCondLst>
                                            <p:cond delay="500"/>
                                          </p:stCondLst>
                                        </p:cTn>
                                        <p:tgtEl>
                                          <p:spTgt spid="76"/>
                                        </p:tgtEl>
                                        <p:attrNameLst>
                                          <p:attrName>ppt_y</p:attrName>
                                        </p:attrNameLst>
                                      </p:cBhvr>
                                      <p:tavLst>
                                        <p:tav tm="0">
                                          <p:val>
                                            <p:strVal val="#ppt_y+.1"/>
                                          </p:val>
                                        </p:tav>
                                        <p:tav tm="100000">
                                          <p:val>
                                            <p:strVal val="#ppt_y"/>
                                          </p:val>
                                        </p:tav>
                                      </p:tavLst>
                                    </p:anim>
                                    <p:animEffect transition="in" filter="fade">
                                      <p:cBhvr>
                                        <p:cTn id="129" dur="1000" decel="50000">
                                          <p:stCondLst>
                                            <p:cond delay="0"/>
                                          </p:stCondLst>
                                        </p:cTn>
                                        <p:tgtEl>
                                          <p:spTgt spid="76"/>
                                        </p:tgtEl>
                                      </p:cBhvr>
                                    </p:animEffect>
                                  </p:childTnLst>
                                </p:cTn>
                              </p:par>
                            </p:childTnLst>
                          </p:cTn>
                        </p:par>
                      </p:childTnLst>
                    </p:cTn>
                  </p:par>
                  <p:par>
                    <p:cTn id="130" fill="hold">
                      <p:stCondLst>
                        <p:cond delay="indefinite"/>
                      </p:stCondLst>
                      <p:childTnLst>
                        <p:par>
                          <p:cTn id="131" fill="hold">
                            <p:stCondLst>
                              <p:cond delay="0"/>
                            </p:stCondLst>
                            <p:childTnLst>
                              <p:par>
                                <p:cTn id="132" presetID="41" presetClass="entr" presetSubtype="0" fill="hold" grpId="0" nodeType="clickEffect">
                                  <p:stCondLst>
                                    <p:cond delay="0"/>
                                  </p:stCondLst>
                                  <p:iterate type="lt">
                                    <p:tmPct val="10000"/>
                                  </p:iterate>
                                  <p:childTnLst>
                                    <p:set>
                                      <p:cBhvr>
                                        <p:cTn id="133" dur="1" fill="hold">
                                          <p:stCondLst>
                                            <p:cond delay="0"/>
                                          </p:stCondLst>
                                        </p:cTn>
                                        <p:tgtEl>
                                          <p:spTgt spid="86"/>
                                        </p:tgtEl>
                                        <p:attrNameLst>
                                          <p:attrName>style.visibility</p:attrName>
                                        </p:attrNameLst>
                                      </p:cBhvr>
                                      <p:to>
                                        <p:strVal val="visible"/>
                                      </p:to>
                                    </p:set>
                                    <p:anim calcmode="lin" valueType="num">
                                      <p:cBhvr>
                                        <p:cTn id="134" dur="500" fill="hold"/>
                                        <p:tgtEl>
                                          <p:spTgt spid="86"/>
                                        </p:tgtEl>
                                        <p:attrNameLst>
                                          <p:attrName>ppt_x</p:attrName>
                                        </p:attrNameLst>
                                      </p:cBhvr>
                                      <p:tavLst>
                                        <p:tav tm="0">
                                          <p:val>
                                            <p:strVal val="#ppt_x"/>
                                          </p:val>
                                        </p:tav>
                                        <p:tav tm="50000">
                                          <p:val>
                                            <p:strVal val="#ppt_x+.1"/>
                                          </p:val>
                                        </p:tav>
                                        <p:tav tm="100000">
                                          <p:val>
                                            <p:strVal val="#ppt_x"/>
                                          </p:val>
                                        </p:tav>
                                      </p:tavLst>
                                    </p:anim>
                                    <p:anim calcmode="lin" valueType="num">
                                      <p:cBhvr>
                                        <p:cTn id="135" dur="500" fill="hold"/>
                                        <p:tgtEl>
                                          <p:spTgt spid="86"/>
                                        </p:tgtEl>
                                        <p:attrNameLst>
                                          <p:attrName>ppt_y</p:attrName>
                                        </p:attrNameLst>
                                      </p:cBhvr>
                                      <p:tavLst>
                                        <p:tav tm="0">
                                          <p:val>
                                            <p:strVal val="#ppt_y"/>
                                          </p:val>
                                        </p:tav>
                                        <p:tav tm="100000">
                                          <p:val>
                                            <p:strVal val="#ppt_y"/>
                                          </p:val>
                                        </p:tav>
                                      </p:tavLst>
                                    </p:anim>
                                    <p:anim calcmode="lin" valueType="num">
                                      <p:cBhvr>
                                        <p:cTn id="136" dur="500" fill="hold"/>
                                        <p:tgtEl>
                                          <p:spTgt spid="86"/>
                                        </p:tgtEl>
                                        <p:attrNameLst>
                                          <p:attrName>ppt_h</p:attrName>
                                        </p:attrNameLst>
                                      </p:cBhvr>
                                      <p:tavLst>
                                        <p:tav tm="0">
                                          <p:val>
                                            <p:strVal val="#ppt_h/10"/>
                                          </p:val>
                                        </p:tav>
                                        <p:tav tm="50000">
                                          <p:val>
                                            <p:strVal val="#ppt_h+.01"/>
                                          </p:val>
                                        </p:tav>
                                        <p:tav tm="100000">
                                          <p:val>
                                            <p:strVal val="#ppt_h"/>
                                          </p:val>
                                        </p:tav>
                                      </p:tavLst>
                                    </p:anim>
                                    <p:anim calcmode="lin" valueType="num">
                                      <p:cBhvr>
                                        <p:cTn id="137" dur="500" fill="hold"/>
                                        <p:tgtEl>
                                          <p:spTgt spid="86"/>
                                        </p:tgtEl>
                                        <p:attrNameLst>
                                          <p:attrName>ppt_w</p:attrName>
                                        </p:attrNameLst>
                                      </p:cBhvr>
                                      <p:tavLst>
                                        <p:tav tm="0">
                                          <p:val>
                                            <p:strVal val="#ppt_w/10"/>
                                          </p:val>
                                        </p:tav>
                                        <p:tav tm="50000">
                                          <p:val>
                                            <p:strVal val="#ppt_w+.01"/>
                                          </p:val>
                                        </p:tav>
                                        <p:tav tm="100000">
                                          <p:val>
                                            <p:strVal val="#ppt_w"/>
                                          </p:val>
                                        </p:tav>
                                      </p:tavLst>
                                    </p:anim>
                                    <p:animEffect transition="in" filter="fade">
                                      <p:cBhvr>
                                        <p:cTn id="138" dur="500" tmFilter="0,0; .5, 1; 1, 1"/>
                                        <p:tgtEl>
                                          <p:spTgt spid="86"/>
                                        </p:tgtEl>
                                      </p:cBhvr>
                                    </p:animEffect>
                                  </p:childTnLst>
                                </p:cTn>
                              </p:par>
                              <p:par>
                                <p:cTn id="139" presetID="41" presetClass="entr" presetSubtype="0" fill="hold" grpId="0" nodeType="withEffect">
                                  <p:stCondLst>
                                    <p:cond delay="0"/>
                                  </p:stCondLst>
                                  <p:iterate type="lt">
                                    <p:tmPct val="10000"/>
                                  </p:iterate>
                                  <p:childTnLst>
                                    <p:set>
                                      <p:cBhvr>
                                        <p:cTn id="140" dur="1" fill="hold">
                                          <p:stCondLst>
                                            <p:cond delay="0"/>
                                          </p:stCondLst>
                                        </p:cTn>
                                        <p:tgtEl>
                                          <p:spTgt spid="87"/>
                                        </p:tgtEl>
                                        <p:attrNameLst>
                                          <p:attrName>style.visibility</p:attrName>
                                        </p:attrNameLst>
                                      </p:cBhvr>
                                      <p:to>
                                        <p:strVal val="visible"/>
                                      </p:to>
                                    </p:set>
                                    <p:anim calcmode="lin" valueType="num">
                                      <p:cBhvr>
                                        <p:cTn id="141" dur="500" fill="hold"/>
                                        <p:tgtEl>
                                          <p:spTgt spid="87"/>
                                        </p:tgtEl>
                                        <p:attrNameLst>
                                          <p:attrName>ppt_x</p:attrName>
                                        </p:attrNameLst>
                                      </p:cBhvr>
                                      <p:tavLst>
                                        <p:tav tm="0">
                                          <p:val>
                                            <p:strVal val="#ppt_x"/>
                                          </p:val>
                                        </p:tav>
                                        <p:tav tm="50000">
                                          <p:val>
                                            <p:strVal val="#ppt_x+.1"/>
                                          </p:val>
                                        </p:tav>
                                        <p:tav tm="100000">
                                          <p:val>
                                            <p:strVal val="#ppt_x"/>
                                          </p:val>
                                        </p:tav>
                                      </p:tavLst>
                                    </p:anim>
                                    <p:anim calcmode="lin" valueType="num">
                                      <p:cBhvr>
                                        <p:cTn id="142" dur="500" fill="hold"/>
                                        <p:tgtEl>
                                          <p:spTgt spid="87"/>
                                        </p:tgtEl>
                                        <p:attrNameLst>
                                          <p:attrName>ppt_y</p:attrName>
                                        </p:attrNameLst>
                                      </p:cBhvr>
                                      <p:tavLst>
                                        <p:tav tm="0">
                                          <p:val>
                                            <p:strVal val="#ppt_y"/>
                                          </p:val>
                                        </p:tav>
                                        <p:tav tm="100000">
                                          <p:val>
                                            <p:strVal val="#ppt_y"/>
                                          </p:val>
                                        </p:tav>
                                      </p:tavLst>
                                    </p:anim>
                                    <p:anim calcmode="lin" valueType="num">
                                      <p:cBhvr>
                                        <p:cTn id="143" dur="500" fill="hold"/>
                                        <p:tgtEl>
                                          <p:spTgt spid="87"/>
                                        </p:tgtEl>
                                        <p:attrNameLst>
                                          <p:attrName>ppt_h</p:attrName>
                                        </p:attrNameLst>
                                      </p:cBhvr>
                                      <p:tavLst>
                                        <p:tav tm="0">
                                          <p:val>
                                            <p:strVal val="#ppt_h/10"/>
                                          </p:val>
                                        </p:tav>
                                        <p:tav tm="50000">
                                          <p:val>
                                            <p:strVal val="#ppt_h+.01"/>
                                          </p:val>
                                        </p:tav>
                                        <p:tav tm="100000">
                                          <p:val>
                                            <p:strVal val="#ppt_h"/>
                                          </p:val>
                                        </p:tav>
                                      </p:tavLst>
                                    </p:anim>
                                    <p:anim calcmode="lin" valueType="num">
                                      <p:cBhvr>
                                        <p:cTn id="144" dur="500" fill="hold"/>
                                        <p:tgtEl>
                                          <p:spTgt spid="87"/>
                                        </p:tgtEl>
                                        <p:attrNameLst>
                                          <p:attrName>ppt_w</p:attrName>
                                        </p:attrNameLst>
                                      </p:cBhvr>
                                      <p:tavLst>
                                        <p:tav tm="0">
                                          <p:val>
                                            <p:strVal val="#ppt_w/10"/>
                                          </p:val>
                                        </p:tav>
                                        <p:tav tm="50000">
                                          <p:val>
                                            <p:strVal val="#ppt_w+.01"/>
                                          </p:val>
                                        </p:tav>
                                        <p:tav tm="100000">
                                          <p:val>
                                            <p:strVal val="#ppt_w"/>
                                          </p:val>
                                        </p:tav>
                                      </p:tavLst>
                                    </p:anim>
                                    <p:animEffect transition="in" filter="fade">
                                      <p:cBhvr>
                                        <p:cTn id="145" dur="500" tmFilter="0,0; .5, 1; 1, 1"/>
                                        <p:tgtEl>
                                          <p:spTgt spid="87"/>
                                        </p:tgtEl>
                                      </p:cBhvr>
                                    </p:animEffect>
                                  </p:childTnLst>
                                </p:cTn>
                              </p:par>
                              <p:par>
                                <p:cTn id="146" presetID="41" presetClass="entr" presetSubtype="0" fill="hold" grpId="0" nodeType="withEffect">
                                  <p:stCondLst>
                                    <p:cond delay="0"/>
                                  </p:stCondLst>
                                  <p:iterate type="lt">
                                    <p:tmPct val="10000"/>
                                  </p:iterate>
                                  <p:childTnLst>
                                    <p:set>
                                      <p:cBhvr>
                                        <p:cTn id="147" dur="1" fill="hold">
                                          <p:stCondLst>
                                            <p:cond delay="0"/>
                                          </p:stCondLst>
                                        </p:cTn>
                                        <p:tgtEl>
                                          <p:spTgt spid="91"/>
                                        </p:tgtEl>
                                        <p:attrNameLst>
                                          <p:attrName>style.visibility</p:attrName>
                                        </p:attrNameLst>
                                      </p:cBhvr>
                                      <p:to>
                                        <p:strVal val="visible"/>
                                      </p:to>
                                    </p:set>
                                    <p:anim calcmode="lin" valueType="num">
                                      <p:cBhvr>
                                        <p:cTn id="148" dur="500" fill="hold"/>
                                        <p:tgtEl>
                                          <p:spTgt spid="91"/>
                                        </p:tgtEl>
                                        <p:attrNameLst>
                                          <p:attrName>ppt_x</p:attrName>
                                        </p:attrNameLst>
                                      </p:cBhvr>
                                      <p:tavLst>
                                        <p:tav tm="0">
                                          <p:val>
                                            <p:strVal val="#ppt_x"/>
                                          </p:val>
                                        </p:tav>
                                        <p:tav tm="50000">
                                          <p:val>
                                            <p:strVal val="#ppt_x+.1"/>
                                          </p:val>
                                        </p:tav>
                                        <p:tav tm="100000">
                                          <p:val>
                                            <p:strVal val="#ppt_x"/>
                                          </p:val>
                                        </p:tav>
                                      </p:tavLst>
                                    </p:anim>
                                    <p:anim calcmode="lin" valueType="num">
                                      <p:cBhvr>
                                        <p:cTn id="149" dur="500" fill="hold"/>
                                        <p:tgtEl>
                                          <p:spTgt spid="91"/>
                                        </p:tgtEl>
                                        <p:attrNameLst>
                                          <p:attrName>ppt_y</p:attrName>
                                        </p:attrNameLst>
                                      </p:cBhvr>
                                      <p:tavLst>
                                        <p:tav tm="0">
                                          <p:val>
                                            <p:strVal val="#ppt_y"/>
                                          </p:val>
                                        </p:tav>
                                        <p:tav tm="100000">
                                          <p:val>
                                            <p:strVal val="#ppt_y"/>
                                          </p:val>
                                        </p:tav>
                                      </p:tavLst>
                                    </p:anim>
                                    <p:anim calcmode="lin" valueType="num">
                                      <p:cBhvr>
                                        <p:cTn id="150" dur="500" fill="hold"/>
                                        <p:tgtEl>
                                          <p:spTgt spid="91"/>
                                        </p:tgtEl>
                                        <p:attrNameLst>
                                          <p:attrName>ppt_h</p:attrName>
                                        </p:attrNameLst>
                                      </p:cBhvr>
                                      <p:tavLst>
                                        <p:tav tm="0">
                                          <p:val>
                                            <p:strVal val="#ppt_h/10"/>
                                          </p:val>
                                        </p:tav>
                                        <p:tav tm="50000">
                                          <p:val>
                                            <p:strVal val="#ppt_h+.01"/>
                                          </p:val>
                                        </p:tav>
                                        <p:tav tm="100000">
                                          <p:val>
                                            <p:strVal val="#ppt_h"/>
                                          </p:val>
                                        </p:tav>
                                      </p:tavLst>
                                    </p:anim>
                                    <p:anim calcmode="lin" valueType="num">
                                      <p:cBhvr>
                                        <p:cTn id="151" dur="500" fill="hold"/>
                                        <p:tgtEl>
                                          <p:spTgt spid="91"/>
                                        </p:tgtEl>
                                        <p:attrNameLst>
                                          <p:attrName>ppt_w</p:attrName>
                                        </p:attrNameLst>
                                      </p:cBhvr>
                                      <p:tavLst>
                                        <p:tav tm="0">
                                          <p:val>
                                            <p:strVal val="#ppt_w/10"/>
                                          </p:val>
                                        </p:tav>
                                        <p:tav tm="50000">
                                          <p:val>
                                            <p:strVal val="#ppt_w+.01"/>
                                          </p:val>
                                        </p:tav>
                                        <p:tav tm="100000">
                                          <p:val>
                                            <p:strVal val="#ppt_w"/>
                                          </p:val>
                                        </p:tav>
                                      </p:tavLst>
                                    </p:anim>
                                    <p:animEffect transition="in" filter="fade">
                                      <p:cBhvr>
                                        <p:cTn id="152" dur="500" tmFilter="0,0; .5, 1; 1, 1"/>
                                        <p:tgtEl>
                                          <p:spTgt spid="91"/>
                                        </p:tgtEl>
                                      </p:cBhvr>
                                    </p:animEffect>
                                  </p:childTnLst>
                                </p:cTn>
                              </p:par>
                              <p:par>
                                <p:cTn id="153" presetID="41" presetClass="entr" presetSubtype="0" fill="hold" grpId="0" nodeType="withEffect">
                                  <p:stCondLst>
                                    <p:cond delay="0"/>
                                  </p:stCondLst>
                                  <p:iterate type="lt">
                                    <p:tmPct val="10000"/>
                                  </p:iterate>
                                  <p:childTnLst>
                                    <p:set>
                                      <p:cBhvr>
                                        <p:cTn id="154" dur="1" fill="hold">
                                          <p:stCondLst>
                                            <p:cond delay="0"/>
                                          </p:stCondLst>
                                        </p:cTn>
                                        <p:tgtEl>
                                          <p:spTgt spid="90"/>
                                        </p:tgtEl>
                                        <p:attrNameLst>
                                          <p:attrName>style.visibility</p:attrName>
                                        </p:attrNameLst>
                                      </p:cBhvr>
                                      <p:to>
                                        <p:strVal val="visible"/>
                                      </p:to>
                                    </p:set>
                                    <p:anim calcmode="lin" valueType="num">
                                      <p:cBhvr>
                                        <p:cTn id="155"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156" dur="500" fill="hold"/>
                                        <p:tgtEl>
                                          <p:spTgt spid="90"/>
                                        </p:tgtEl>
                                        <p:attrNameLst>
                                          <p:attrName>ppt_y</p:attrName>
                                        </p:attrNameLst>
                                      </p:cBhvr>
                                      <p:tavLst>
                                        <p:tav tm="0">
                                          <p:val>
                                            <p:strVal val="#ppt_y"/>
                                          </p:val>
                                        </p:tav>
                                        <p:tav tm="100000">
                                          <p:val>
                                            <p:strVal val="#ppt_y"/>
                                          </p:val>
                                        </p:tav>
                                      </p:tavLst>
                                    </p:anim>
                                    <p:anim calcmode="lin" valueType="num">
                                      <p:cBhvr>
                                        <p:cTn id="157"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58"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59" dur="500" tmFilter="0,0; .5, 1; 1, 1"/>
                                        <p:tgtEl>
                                          <p:spTgt spid="90"/>
                                        </p:tgtEl>
                                      </p:cBhvr>
                                    </p:animEffect>
                                  </p:childTnLst>
                                </p:cTn>
                              </p:par>
                              <p:par>
                                <p:cTn id="160" presetID="41" presetClass="entr" presetSubtype="0" fill="hold" grpId="0" nodeType="withEffect">
                                  <p:stCondLst>
                                    <p:cond delay="0"/>
                                  </p:stCondLst>
                                  <p:iterate type="lt">
                                    <p:tmPct val="10000"/>
                                  </p:iterate>
                                  <p:childTnLst>
                                    <p:set>
                                      <p:cBhvr>
                                        <p:cTn id="161" dur="1" fill="hold">
                                          <p:stCondLst>
                                            <p:cond delay="0"/>
                                          </p:stCondLst>
                                        </p:cTn>
                                        <p:tgtEl>
                                          <p:spTgt spid="94"/>
                                        </p:tgtEl>
                                        <p:attrNameLst>
                                          <p:attrName>style.visibility</p:attrName>
                                        </p:attrNameLst>
                                      </p:cBhvr>
                                      <p:to>
                                        <p:strVal val="visible"/>
                                      </p:to>
                                    </p:set>
                                    <p:anim calcmode="lin" valueType="num">
                                      <p:cBhvr>
                                        <p:cTn id="162" dur="500" fill="hold"/>
                                        <p:tgtEl>
                                          <p:spTgt spid="94"/>
                                        </p:tgtEl>
                                        <p:attrNameLst>
                                          <p:attrName>ppt_x</p:attrName>
                                        </p:attrNameLst>
                                      </p:cBhvr>
                                      <p:tavLst>
                                        <p:tav tm="0">
                                          <p:val>
                                            <p:strVal val="#ppt_x"/>
                                          </p:val>
                                        </p:tav>
                                        <p:tav tm="50000">
                                          <p:val>
                                            <p:strVal val="#ppt_x+.1"/>
                                          </p:val>
                                        </p:tav>
                                        <p:tav tm="100000">
                                          <p:val>
                                            <p:strVal val="#ppt_x"/>
                                          </p:val>
                                        </p:tav>
                                      </p:tavLst>
                                    </p:anim>
                                    <p:anim calcmode="lin" valueType="num">
                                      <p:cBhvr>
                                        <p:cTn id="163" dur="500" fill="hold"/>
                                        <p:tgtEl>
                                          <p:spTgt spid="94"/>
                                        </p:tgtEl>
                                        <p:attrNameLst>
                                          <p:attrName>ppt_y</p:attrName>
                                        </p:attrNameLst>
                                      </p:cBhvr>
                                      <p:tavLst>
                                        <p:tav tm="0">
                                          <p:val>
                                            <p:strVal val="#ppt_y"/>
                                          </p:val>
                                        </p:tav>
                                        <p:tav tm="100000">
                                          <p:val>
                                            <p:strVal val="#ppt_y"/>
                                          </p:val>
                                        </p:tav>
                                      </p:tavLst>
                                    </p:anim>
                                    <p:anim calcmode="lin" valueType="num">
                                      <p:cBhvr>
                                        <p:cTn id="164" dur="500" fill="hold"/>
                                        <p:tgtEl>
                                          <p:spTgt spid="94"/>
                                        </p:tgtEl>
                                        <p:attrNameLst>
                                          <p:attrName>ppt_h</p:attrName>
                                        </p:attrNameLst>
                                      </p:cBhvr>
                                      <p:tavLst>
                                        <p:tav tm="0">
                                          <p:val>
                                            <p:strVal val="#ppt_h/10"/>
                                          </p:val>
                                        </p:tav>
                                        <p:tav tm="50000">
                                          <p:val>
                                            <p:strVal val="#ppt_h+.01"/>
                                          </p:val>
                                        </p:tav>
                                        <p:tav tm="100000">
                                          <p:val>
                                            <p:strVal val="#ppt_h"/>
                                          </p:val>
                                        </p:tav>
                                      </p:tavLst>
                                    </p:anim>
                                    <p:anim calcmode="lin" valueType="num">
                                      <p:cBhvr>
                                        <p:cTn id="165" dur="500" fill="hold"/>
                                        <p:tgtEl>
                                          <p:spTgt spid="94"/>
                                        </p:tgtEl>
                                        <p:attrNameLst>
                                          <p:attrName>ppt_w</p:attrName>
                                        </p:attrNameLst>
                                      </p:cBhvr>
                                      <p:tavLst>
                                        <p:tav tm="0">
                                          <p:val>
                                            <p:strVal val="#ppt_w/10"/>
                                          </p:val>
                                        </p:tav>
                                        <p:tav tm="50000">
                                          <p:val>
                                            <p:strVal val="#ppt_w+.01"/>
                                          </p:val>
                                        </p:tav>
                                        <p:tav tm="100000">
                                          <p:val>
                                            <p:strVal val="#ppt_w"/>
                                          </p:val>
                                        </p:tav>
                                      </p:tavLst>
                                    </p:anim>
                                    <p:animEffect transition="in" filter="fade">
                                      <p:cBhvr>
                                        <p:cTn id="166" dur="500" tmFilter="0,0; .5, 1; 1, 1"/>
                                        <p:tgtEl>
                                          <p:spTgt spid="94"/>
                                        </p:tgtEl>
                                      </p:cBhvr>
                                    </p:animEffect>
                                  </p:childTnLst>
                                </p:cTn>
                              </p:par>
                              <p:par>
                                <p:cTn id="167" presetID="41" presetClass="entr" presetSubtype="0" fill="hold" grpId="0" nodeType="withEffect">
                                  <p:stCondLst>
                                    <p:cond delay="0"/>
                                  </p:stCondLst>
                                  <p:iterate type="lt">
                                    <p:tmPct val="10000"/>
                                  </p:iterate>
                                  <p:childTnLst>
                                    <p:set>
                                      <p:cBhvr>
                                        <p:cTn id="168" dur="1" fill="hold">
                                          <p:stCondLst>
                                            <p:cond delay="0"/>
                                          </p:stCondLst>
                                        </p:cTn>
                                        <p:tgtEl>
                                          <p:spTgt spid="88"/>
                                        </p:tgtEl>
                                        <p:attrNameLst>
                                          <p:attrName>style.visibility</p:attrName>
                                        </p:attrNameLst>
                                      </p:cBhvr>
                                      <p:to>
                                        <p:strVal val="visible"/>
                                      </p:to>
                                    </p:set>
                                    <p:anim calcmode="lin" valueType="num">
                                      <p:cBhvr>
                                        <p:cTn id="169" dur="500" fill="hold"/>
                                        <p:tgtEl>
                                          <p:spTgt spid="88"/>
                                        </p:tgtEl>
                                        <p:attrNameLst>
                                          <p:attrName>ppt_x</p:attrName>
                                        </p:attrNameLst>
                                      </p:cBhvr>
                                      <p:tavLst>
                                        <p:tav tm="0">
                                          <p:val>
                                            <p:strVal val="#ppt_x"/>
                                          </p:val>
                                        </p:tav>
                                        <p:tav tm="50000">
                                          <p:val>
                                            <p:strVal val="#ppt_x+.1"/>
                                          </p:val>
                                        </p:tav>
                                        <p:tav tm="100000">
                                          <p:val>
                                            <p:strVal val="#ppt_x"/>
                                          </p:val>
                                        </p:tav>
                                      </p:tavLst>
                                    </p:anim>
                                    <p:anim calcmode="lin" valueType="num">
                                      <p:cBhvr>
                                        <p:cTn id="170" dur="500" fill="hold"/>
                                        <p:tgtEl>
                                          <p:spTgt spid="88"/>
                                        </p:tgtEl>
                                        <p:attrNameLst>
                                          <p:attrName>ppt_y</p:attrName>
                                        </p:attrNameLst>
                                      </p:cBhvr>
                                      <p:tavLst>
                                        <p:tav tm="0">
                                          <p:val>
                                            <p:strVal val="#ppt_y"/>
                                          </p:val>
                                        </p:tav>
                                        <p:tav tm="100000">
                                          <p:val>
                                            <p:strVal val="#ppt_y"/>
                                          </p:val>
                                        </p:tav>
                                      </p:tavLst>
                                    </p:anim>
                                    <p:anim calcmode="lin" valueType="num">
                                      <p:cBhvr>
                                        <p:cTn id="171" dur="500" fill="hold"/>
                                        <p:tgtEl>
                                          <p:spTgt spid="88"/>
                                        </p:tgtEl>
                                        <p:attrNameLst>
                                          <p:attrName>ppt_h</p:attrName>
                                        </p:attrNameLst>
                                      </p:cBhvr>
                                      <p:tavLst>
                                        <p:tav tm="0">
                                          <p:val>
                                            <p:strVal val="#ppt_h/10"/>
                                          </p:val>
                                        </p:tav>
                                        <p:tav tm="50000">
                                          <p:val>
                                            <p:strVal val="#ppt_h+.01"/>
                                          </p:val>
                                        </p:tav>
                                        <p:tav tm="100000">
                                          <p:val>
                                            <p:strVal val="#ppt_h"/>
                                          </p:val>
                                        </p:tav>
                                      </p:tavLst>
                                    </p:anim>
                                    <p:anim calcmode="lin" valueType="num">
                                      <p:cBhvr>
                                        <p:cTn id="172" dur="500" fill="hold"/>
                                        <p:tgtEl>
                                          <p:spTgt spid="88"/>
                                        </p:tgtEl>
                                        <p:attrNameLst>
                                          <p:attrName>ppt_w</p:attrName>
                                        </p:attrNameLst>
                                      </p:cBhvr>
                                      <p:tavLst>
                                        <p:tav tm="0">
                                          <p:val>
                                            <p:strVal val="#ppt_w/10"/>
                                          </p:val>
                                        </p:tav>
                                        <p:tav tm="50000">
                                          <p:val>
                                            <p:strVal val="#ppt_w+.01"/>
                                          </p:val>
                                        </p:tav>
                                        <p:tav tm="100000">
                                          <p:val>
                                            <p:strVal val="#ppt_w"/>
                                          </p:val>
                                        </p:tav>
                                      </p:tavLst>
                                    </p:anim>
                                    <p:animEffect transition="in" filter="fade">
                                      <p:cBhvr>
                                        <p:cTn id="173" dur="500" tmFilter="0,0; .5, 1; 1, 1"/>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animBg="1"/>
      <p:bldP spid="86" grpId="0"/>
      <p:bldP spid="87" grpId="0"/>
      <p:bldP spid="88" grpId="0"/>
      <p:bldP spid="90" grpId="0"/>
      <p:bldP spid="91" grpId="0"/>
      <p:bldP spid="94"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DB4CABF-9940-C752-064E-A4B63CCF4066}"/>
              </a:ext>
            </a:extLst>
          </p:cNvPr>
          <p:cNvSpPr/>
          <p:nvPr/>
        </p:nvSpPr>
        <p:spPr>
          <a:xfrm>
            <a:off x="348312" y="2938321"/>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28" name="Picture 27" descr="A person with glasses and a computer&#10;&#10;Description automatically generated">
            <a:extLst>
              <a:ext uri="{FF2B5EF4-FFF2-40B4-BE49-F238E27FC236}">
                <a16:creationId xmlns:a16="http://schemas.microsoft.com/office/drawing/2014/main" id="{73FBD0BC-3FBF-483F-B288-52DBAA26B491}"/>
              </a:ext>
            </a:extLst>
          </p:cNvPr>
          <p:cNvPicPr>
            <a:picLocks noChangeAspect="1"/>
          </p:cNvPicPr>
          <p:nvPr/>
        </p:nvPicPr>
        <p:blipFill>
          <a:blip r:embed="rId4">
            <a:alphaModFix amt="52000"/>
            <a:extLst>
              <a:ext uri="{28A0092B-C50C-407E-A947-70E740481C1C}">
                <a14:useLocalDpi xmlns:a14="http://schemas.microsoft.com/office/drawing/2010/main" val="0"/>
              </a:ext>
            </a:extLst>
          </a:blip>
          <a:stretch>
            <a:fillRect/>
          </a:stretch>
        </p:blipFill>
        <p:spPr>
          <a:xfrm>
            <a:off x="10036059" y="618454"/>
            <a:ext cx="3007282" cy="3007282"/>
          </a:xfrm>
          <a:prstGeom prst="ellipse">
            <a:avLst/>
          </a:prstGeom>
          <a:effectLst>
            <a:outerShdw blurRad="50800" dist="50800" dir="5400000" algn="ctr" rotWithShape="0">
              <a:srgbClr val="000000">
                <a:alpha val="84180"/>
              </a:srgbClr>
            </a:outerShdw>
            <a:reflection stA="88000" endPos="42000" dist="50800" dir="5400000" sy="-100000" algn="bl" rotWithShape="0"/>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sp>
        <p:nvSpPr>
          <p:cNvPr id="27" name="Oval 26">
            <a:extLst>
              <a:ext uri="{FF2B5EF4-FFF2-40B4-BE49-F238E27FC236}">
                <a16:creationId xmlns:a16="http://schemas.microsoft.com/office/drawing/2014/main" id="{F490AE22-8819-991C-C805-570CEFCFB60F}"/>
              </a:ext>
            </a:extLst>
          </p:cNvPr>
          <p:cNvSpPr>
            <a:spLocks noChangeAspect="1"/>
          </p:cNvSpPr>
          <p:nvPr/>
        </p:nvSpPr>
        <p:spPr>
          <a:xfrm>
            <a:off x="9357737" y="-1570"/>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48B6474-C3D6-00A1-C27A-38B93AC77185}"/>
              </a:ext>
            </a:extLst>
          </p:cNvPr>
          <p:cNvSpPr>
            <a:spLocks noGrp="1"/>
          </p:cNvSpPr>
          <p:nvPr>
            <p:ph type="body" sz="quarter" idx="13"/>
          </p:nvPr>
        </p:nvSpPr>
        <p:spPr>
          <a:xfrm>
            <a:off x="491141" y="298672"/>
            <a:ext cx="3823010" cy="365125"/>
          </a:xfrm>
        </p:spPr>
        <p:txBody>
          <a:bodyPr/>
          <a:lstStyle/>
          <a:p>
            <a:r>
              <a:rPr lang="en-US" sz="1800">
                <a:solidFill>
                  <a:srgbClr val="FFFFFF"/>
                </a:solidFill>
                <a:latin typeface="Oswald" pitchFamily="2" charset="77"/>
              </a:rPr>
              <a:t>Building Philosophy – </a:t>
            </a:r>
            <a:r>
              <a:rPr lang="en-US" sz="1800" err="1">
                <a:solidFill>
                  <a:schemeClr val="accent1"/>
                </a:solidFill>
                <a:latin typeface="Oswald" pitchFamily="2" charset="77"/>
              </a:rPr>
              <a:t>Me@Campus</a:t>
            </a:r>
            <a:endParaRPr lang="en-US" sz="1800">
              <a:solidFill>
                <a:schemeClr val="accent1"/>
              </a:solidFill>
              <a:latin typeface="Oswald" pitchFamily="2" charset="77"/>
            </a:endParaRPr>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33</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410479" y="2938322"/>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Unified</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1138989" y="3429000"/>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164432-B612-FFC9-9144-8C7F365D1863}"/>
              </a:ext>
            </a:extLst>
          </p:cNvPr>
          <p:cNvSpPr txBox="1"/>
          <p:nvPr/>
        </p:nvSpPr>
        <p:spPr>
          <a:xfrm>
            <a:off x="644215" y="3805938"/>
            <a:ext cx="2875238" cy="584775"/>
          </a:xfrm>
          <a:prstGeom prst="rect">
            <a:avLst/>
          </a:prstGeom>
          <a:noFill/>
        </p:spPr>
        <p:txBody>
          <a:bodyPr wrap="square" rtlCol="0">
            <a:spAutoFit/>
          </a:bodyPr>
          <a:lstStyle/>
          <a:p>
            <a:r>
              <a:rPr lang="en-IN" sz="1600">
                <a:solidFill>
                  <a:schemeClr val="bg1"/>
                </a:solidFill>
              </a:rPr>
              <a:t>“unified experience instead of fragmented experience”</a:t>
            </a:r>
          </a:p>
        </p:txBody>
      </p:sp>
      <p:sp>
        <p:nvSpPr>
          <p:cNvPr id="12" name="Rounded Rectangle 11">
            <a:extLst>
              <a:ext uri="{FF2B5EF4-FFF2-40B4-BE49-F238E27FC236}">
                <a16:creationId xmlns:a16="http://schemas.microsoft.com/office/drawing/2014/main" id="{A9AFF172-3430-C821-955E-8DDFCAB11D34}"/>
              </a:ext>
            </a:extLst>
          </p:cNvPr>
          <p:cNvSpPr/>
          <p:nvPr/>
        </p:nvSpPr>
        <p:spPr>
          <a:xfrm>
            <a:off x="4314151" y="2938320"/>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9" name="TextBox 18">
            <a:extLst>
              <a:ext uri="{FF2B5EF4-FFF2-40B4-BE49-F238E27FC236}">
                <a16:creationId xmlns:a16="http://schemas.microsoft.com/office/drawing/2014/main" id="{E8BA5825-E9CC-672D-9BF1-12FE739F9119}"/>
              </a:ext>
            </a:extLst>
          </p:cNvPr>
          <p:cNvSpPr txBox="1"/>
          <p:nvPr/>
        </p:nvSpPr>
        <p:spPr>
          <a:xfrm>
            <a:off x="4376318" y="2938321"/>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Consumer Grade</a:t>
            </a:r>
            <a:endParaRPr lang="en-US" sz="2000" b="1" spc="0">
              <a:solidFill>
                <a:schemeClr val="bg1"/>
              </a:solidFill>
              <a:latin typeface="Bogle" panose="020B0503020203060203" pitchFamily="34" charset="77"/>
            </a:endParaRPr>
          </a:p>
        </p:txBody>
      </p:sp>
      <p:cxnSp>
        <p:nvCxnSpPr>
          <p:cNvPr id="20" name="Straight Connector 19">
            <a:extLst>
              <a:ext uri="{FF2B5EF4-FFF2-40B4-BE49-F238E27FC236}">
                <a16:creationId xmlns:a16="http://schemas.microsoft.com/office/drawing/2014/main" id="{7DAB3277-F84E-1394-3E2E-8471938F557C}"/>
              </a:ext>
            </a:extLst>
          </p:cNvPr>
          <p:cNvCxnSpPr>
            <a:cxnSpLocks/>
          </p:cNvCxnSpPr>
          <p:nvPr/>
        </p:nvCxnSpPr>
        <p:spPr>
          <a:xfrm>
            <a:off x="5104828" y="3428999"/>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18504EB-F87F-7C7C-9C5E-12ED93FB1819}"/>
              </a:ext>
            </a:extLst>
          </p:cNvPr>
          <p:cNvSpPr txBox="1"/>
          <p:nvPr/>
        </p:nvSpPr>
        <p:spPr>
          <a:xfrm>
            <a:off x="4610054" y="3805937"/>
            <a:ext cx="2875238" cy="830997"/>
          </a:xfrm>
          <a:prstGeom prst="rect">
            <a:avLst/>
          </a:prstGeom>
          <a:noFill/>
        </p:spPr>
        <p:txBody>
          <a:bodyPr wrap="square" rtlCol="0">
            <a:spAutoFit/>
          </a:bodyPr>
          <a:lstStyle/>
          <a:p>
            <a:r>
              <a:rPr lang="en-IN" sz="1600">
                <a:solidFill>
                  <a:schemeClr val="bg1"/>
                </a:solidFill>
              </a:rPr>
              <a:t>same philosophy for customers as well as associates-</a:t>
            </a:r>
          </a:p>
          <a:p>
            <a:r>
              <a:rPr lang="en-IN" sz="1600">
                <a:solidFill>
                  <a:schemeClr val="bg1"/>
                </a:solidFill>
              </a:rPr>
              <a:t>“utmost satisfaction”</a:t>
            </a:r>
          </a:p>
        </p:txBody>
      </p:sp>
      <p:sp>
        <p:nvSpPr>
          <p:cNvPr id="22" name="Rounded Rectangle 21">
            <a:extLst>
              <a:ext uri="{FF2B5EF4-FFF2-40B4-BE49-F238E27FC236}">
                <a16:creationId xmlns:a16="http://schemas.microsoft.com/office/drawing/2014/main" id="{EA13A525-13F0-63F7-A7F5-EEBDE615890A}"/>
              </a:ext>
            </a:extLst>
          </p:cNvPr>
          <p:cNvSpPr/>
          <p:nvPr/>
        </p:nvSpPr>
        <p:spPr>
          <a:xfrm>
            <a:off x="8382753" y="2852799"/>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3" name="TextBox 22">
            <a:extLst>
              <a:ext uri="{FF2B5EF4-FFF2-40B4-BE49-F238E27FC236}">
                <a16:creationId xmlns:a16="http://schemas.microsoft.com/office/drawing/2014/main" id="{01EB0EBE-48BB-1D6D-9E8D-34A503131F63}"/>
              </a:ext>
            </a:extLst>
          </p:cNvPr>
          <p:cNvSpPr txBox="1"/>
          <p:nvPr/>
        </p:nvSpPr>
        <p:spPr>
          <a:xfrm>
            <a:off x="8444920" y="2852800"/>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Simplified</a:t>
            </a:r>
            <a:endParaRPr lang="en-US" sz="2000" b="1" spc="0">
              <a:solidFill>
                <a:schemeClr val="bg1"/>
              </a:solidFill>
              <a:latin typeface="Bogle" panose="020B0503020203060203" pitchFamily="34" charset="77"/>
            </a:endParaRPr>
          </a:p>
        </p:txBody>
      </p:sp>
      <p:cxnSp>
        <p:nvCxnSpPr>
          <p:cNvPr id="24" name="Straight Connector 23">
            <a:extLst>
              <a:ext uri="{FF2B5EF4-FFF2-40B4-BE49-F238E27FC236}">
                <a16:creationId xmlns:a16="http://schemas.microsoft.com/office/drawing/2014/main" id="{EFEAE1AF-8AF3-6EC7-2976-0868FAA7E156}"/>
              </a:ext>
            </a:extLst>
          </p:cNvPr>
          <p:cNvCxnSpPr>
            <a:cxnSpLocks/>
          </p:cNvCxnSpPr>
          <p:nvPr/>
        </p:nvCxnSpPr>
        <p:spPr>
          <a:xfrm>
            <a:off x="9173430" y="334347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A1D83E-3DFF-A96B-7328-97B805AD38B5}"/>
              </a:ext>
            </a:extLst>
          </p:cNvPr>
          <p:cNvSpPr txBox="1"/>
          <p:nvPr/>
        </p:nvSpPr>
        <p:spPr>
          <a:xfrm>
            <a:off x="8678656" y="3720416"/>
            <a:ext cx="2875238" cy="338554"/>
          </a:xfrm>
          <a:prstGeom prst="rect">
            <a:avLst/>
          </a:prstGeom>
          <a:noFill/>
        </p:spPr>
        <p:txBody>
          <a:bodyPr wrap="square" rtlCol="0">
            <a:spAutoFit/>
          </a:bodyPr>
          <a:lstStyle/>
          <a:p>
            <a:pPr>
              <a:spcAft>
                <a:spcPts val="1200"/>
              </a:spcAft>
            </a:pPr>
            <a:r>
              <a:rPr lang="en-US" sz="1600">
                <a:solidFill>
                  <a:schemeClr val="bg1"/>
                </a:solidFill>
                <a:latin typeface="Bogle" panose="020B0503020203060203" pitchFamily="34" charset="77"/>
              </a:rPr>
              <a:t>“making the complex simple”</a:t>
            </a:r>
          </a:p>
        </p:txBody>
      </p:sp>
      <p:pic>
        <p:nvPicPr>
          <p:cNvPr id="31" name="Picture 30" descr="A close-up of a logo&#10;&#10;Description automatically generated">
            <a:extLst>
              <a:ext uri="{FF2B5EF4-FFF2-40B4-BE49-F238E27FC236}">
                <a16:creationId xmlns:a16="http://schemas.microsoft.com/office/drawing/2014/main" id="{01EFC746-9582-A90E-B948-7622E67AEAD7}"/>
              </a:ext>
            </a:extLst>
          </p:cNvPr>
          <p:cNvPicPr>
            <a:picLocks noChangeAspect="1"/>
          </p:cNvPicPr>
          <p:nvPr/>
        </p:nvPicPr>
        <p:blipFill rotWithShape="1">
          <a:blip r:embed="rId5">
            <a:alphaModFix amt="68000"/>
            <a:extLst>
              <a:ext uri="{28A0092B-C50C-407E-A947-70E740481C1C}">
                <a14:useLocalDpi xmlns:a14="http://schemas.microsoft.com/office/drawing/2010/main" val="0"/>
              </a:ext>
            </a:extLst>
          </a:blip>
          <a:srcRect l="10537" t="19016" r="54726" b="19260"/>
          <a:stretch/>
        </p:blipFill>
        <p:spPr>
          <a:xfrm>
            <a:off x="504983" y="964425"/>
            <a:ext cx="1150280" cy="11497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cxnSp>
        <p:nvCxnSpPr>
          <p:cNvPr id="33" name="Straight Connector 32">
            <a:extLst>
              <a:ext uri="{FF2B5EF4-FFF2-40B4-BE49-F238E27FC236}">
                <a16:creationId xmlns:a16="http://schemas.microsoft.com/office/drawing/2014/main" id="{8F56FCB4-15BD-7A76-F869-23D1C910B85A}"/>
              </a:ext>
            </a:extLst>
          </p:cNvPr>
          <p:cNvCxnSpPr>
            <a:cxnSpLocks/>
          </p:cNvCxnSpPr>
          <p:nvPr/>
        </p:nvCxnSpPr>
        <p:spPr>
          <a:xfrm>
            <a:off x="545078" y="739524"/>
            <a:ext cx="3295402"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11" name="Picture 10" descr="A screenshot of a computer&#10;&#10;Description automatically generated">
            <a:extLst>
              <a:ext uri="{FF2B5EF4-FFF2-40B4-BE49-F238E27FC236}">
                <a16:creationId xmlns:a16="http://schemas.microsoft.com/office/drawing/2014/main" id="{C32B6EA0-642B-DBDB-790C-FCE7097AB0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4151" y="-3228421"/>
            <a:ext cx="5343415" cy="2519039"/>
          </a:xfrm>
          <a:prstGeom prst="rect">
            <a:avLst/>
          </a:prstGeom>
          <a:effectLst>
            <a:reflection stA="93511" endPos="65000" dist="50800" dir="5400000" sy="-100000" algn="bl" rotWithShape="0"/>
            <a:softEdge rad="86613"/>
          </a:effectLst>
        </p:spPr>
      </p:pic>
      <p:sp>
        <p:nvSpPr>
          <p:cNvPr id="7" name="TextBox 6">
            <a:extLst>
              <a:ext uri="{FF2B5EF4-FFF2-40B4-BE49-F238E27FC236}">
                <a16:creationId xmlns:a16="http://schemas.microsoft.com/office/drawing/2014/main" id="{73E00040-CC17-C4F5-97E1-B42105D02AF4}"/>
              </a:ext>
            </a:extLst>
          </p:cNvPr>
          <p:cNvSpPr txBox="1"/>
          <p:nvPr/>
        </p:nvSpPr>
        <p:spPr>
          <a:xfrm>
            <a:off x="7228865" y="5956874"/>
            <a:ext cx="6908006" cy="369332"/>
          </a:xfrm>
          <a:prstGeom prst="rect">
            <a:avLst/>
          </a:prstGeom>
          <a:noFill/>
        </p:spPr>
        <p:txBody>
          <a:bodyPr wrap="square">
            <a:spAutoFit/>
          </a:bodyPr>
          <a:lstStyle/>
          <a:p>
            <a:r>
              <a:rPr lang="en-US" sz="18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rPr>
              <a:t>-</a:t>
            </a:r>
            <a:r>
              <a:rPr lang="en-US" sz="1800">
                <a:solidFill>
                  <a:schemeClr val="accent1"/>
                </a:solidFill>
                <a:latin typeface="Lucida Calligraphy" panose="03010101010101010101" pitchFamily="66" charset="77"/>
                <a:ea typeface="Brush Script MT" panose="03060802040406070304" pitchFamily="66" charset="-122"/>
                <a:cs typeface="Brush Script MT" panose="03060802040406070304" pitchFamily="66" charset="-122"/>
              </a:rPr>
              <a:t>Walmart focus Power of people</a:t>
            </a:r>
          </a:p>
        </p:txBody>
      </p:sp>
    </p:spTree>
    <p:custDataLst>
      <p:tags r:id="rId1"/>
    </p:custDataLst>
    <p:extLst>
      <p:ext uri="{BB962C8B-B14F-4D97-AF65-F5344CB8AC3E}">
        <p14:creationId xmlns:p14="http://schemas.microsoft.com/office/powerpoint/2010/main" val="1154171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par>
                                <p:cTn id="11" presetID="18" presetClass="entr" presetSubtype="12"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trips(downLeft)">
                                      <p:cBhvr>
                                        <p:cTn id="13" dur="500"/>
                                        <p:tgtEl>
                                          <p:spTgt spid="9"/>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trips(downLef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125E-6 -2.96296E-6 L 0.00534 0.8419 " pathEditMode="relative" rAng="0" ptsTypes="AA">
                                      <p:cBhvr>
                                        <p:cTn id="20" dur="500" fill="hold"/>
                                        <p:tgtEl>
                                          <p:spTgt spid="11"/>
                                        </p:tgtEl>
                                        <p:attrNameLst>
                                          <p:attrName>ppt_x</p:attrName>
                                          <p:attrName>ppt_y</p:attrName>
                                        </p:attrNameLst>
                                      </p:cBhvr>
                                      <p:rCtr x="260" y="42083"/>
                                    </p:animMotion>
                                  </p:childTnLst>
                                </p:cTn>
                              </p:par>
                            </p:childTnLst>
                          </p:cTn>
                        </p:par>
                      </p:childTnLst>
                    </p:cTn>
                  </p:par>
                  <p:par>
                    <p:cTn id="21" fill="hold">
                      <p:stCondLst>
                        <p:cond delay="indefinite"/>
                      </p:stCondLst>
                      <p:childTnLst>
                        <p:par>
                          <p:cTn id="22" fill="hold">
                            <p:stCondLst>
                              <p:cond delay="0"/>
                            </p:stCondLst>
                            <p:childTnLst>
                              <p:par>
                                <p:cTn id="23" presetID="6" presetClass="exit" presetSubtype="32" fill="hold" nodeType="clickEffect">
                                  <p:stCondLst>
                                    <p:cond delay="0"/>
                                  </p:stCondLst>
                                  <p:childTnLst>
                                    <p:animEffect transition="out" filter="circle(out)">
                                      <p:cBhvr>
                                        <p:cTn id="24" dur="2000"/>
                                        <p:tgtEl>
                                          <p:spTgt spid="11"/>
                                        </p:tgtEl>
                                      </p:cBhvr>
                                    </p:animEffect>
                                    <p:set>
                                      <p:cBhvr>
                                        <p:cTn id="25" dur="1" fill="hold">
                                          <p:stCondLst>
                                            <p:cond delay="1999"/>
                                          </p:stCondLst>
                                        </p:cTn>
                                        <p:tgtEl>
                                          <p:spTgt spid="11"/>
                                        </p:tgtEl>
                                        <p:attrNameLst>
                                          <p:attrName>style.visibility</p:attrName>
                                        </p:attrNameLst>
                                      </p:cBhvr>
                                      <p:to>
                                        <p:strVal val="hidden"/>
                                      </p:to>
                                    </p:set>
                                  </p:childTnLst>
                                </p:cTn>
                              </p:par>
                              <p:par>
                                <p:cTn id="26" presetID="18" presetClass="entr" presetSubtype="12"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strips(downLeft)">
                                      <p:cBhvr>
                                        <p:cTn id="28" dur="500"/>
                                        <p:tgtEl>
                                          <p:spTgt spid="12"/>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strips(downLeft)">
                                      <p:cBhvr>
                                        <p:cTn id="31" dur="500"/>
                                        <p:tgtEl>
                                          <p:spTgt spid="19"/>
                                        </p:tgtEl>
                                      </p:cBhvr>
                                    </p:animEffect>
                                  </p:childTnLst>
                                </p:cTn>
                              </p:par>
                              <p:par>
                                <p:cTn id="32" presetID="18" presetClass="entr" presetSubtype="12"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strips(downLeft)">
                                      <p:cBhvr>
                                        <p:cTn id="34" dur="500"/>
                                        <p:tgtEl>
                                          <p:spTgt spid="20"/>
                                        </p:tgtEl>
                                      </p:cBhvr>
                                    </p:animEffect>
                                  </p:childTnLst>
                                </p:cTn>
                              </p:par>
                              <p:par>
                                <p:cTn id="35" presetID="18" presetClass="entr" presetSubtype="12"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strips(down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strips(downLeft)">
                                      <p:cBhvr>
                                        <p:cTn id="42" dur="500"/>
                                        <p:tgtEl>
                                          <p:spTgt spid="22"/>
                                        </p:tgtEl>
                                      </p:cBhvr>
                                    </p:animEffect>
                                  </p:childTnLst>
                                </p:cTn>
                              </p:par>
                              <p:par>
                                <p:cTn id="43" presetID="18" presetClass="entr" presetSubtype="12"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strips(downLeft)">
                                      <p:cBhvr>
                                        <p:cTn id="45" dur="500"/>
                                        <p:tgtEl>
                                          <p:spTgt spid="23"/>
                                        </p:tgtEl>
                                      </p:cBhvr>
                                    </p:animEffect>
                                  </p:childTnLst>
                                </p:cTn>
                              </p:par>
                              <p:par>
                                <p:cTn id="46" presetID="18" presetClass="entr" presetSubtype="12"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strips(downLeft)">
                                      <p:cBhvr>
                                        <p:cTn id="48" dur="500"/>
                                        <p:tgtEl>
                                          <p:spTgt spid="24"/>
                                        </p:tgtEl>
                                      </p:cBhvr>
                                    </p:animEffect>
                                  </p:childTnLst>
                                </p:cTn>
                              </p:par>
                              <p:par>
                                <p:cTn id="49" presetID="18" presetClass="entr" presetSubtype="12"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strips(downLeft)">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7" grpId="0"/>
      <p:bldP spid="12" grpId="0" animBg="1"/>
      <p:bldP spid="19" grpId="0"/>
      <p:bldP spid="21" grpId="0"/>
      <p:bldP spid="22" grpId="0" animBg="1"/>
      <p:bldP spid="23"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DB4CABF-9940-C752-064E-A4B63CCF4066}"/>
              </a:ext>
            </a:extLst>
          </p:cNvPr>
          <p:cNvSpPr/>
          <p:nvPr/>
        </p:nvSpPr>
        <p:spPr>
          <a:xfrm>
            <a:off x="2819085" y="189716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69F4B11A-654B-F2A5-F72A-61789766FA89}"/>
              </a:ext>
            </a:extLst>
          </p:cNvPr>
          <p:cNvSpPr>
            <a:spLocks noGrp="1"/>
          </p:cNvSpPr>
          <p:nvPr>
            <p:ph type="title"/>
          </p:nvPr>
        </p:nvSpPr>
        <p:spPr>
          <a:xfrm>
            <a:off x="348312" y="349232"/>
            <a:ext cx="11013056" cy="552660"/>
          </a:xfrm>
        </p:spPr>
        <p:txBody>
          <a:bodyPr/>
          <a:lstStyle/>
          <a:p>
            <a:r>
              <a:rPr lang="en-US">
                <a:latin typeface="Bogle"/>
              </a:rPr>
              <a:t>My Assistant – Mission and Vision</a:t>
            </a:r>
            <a:endParaRPr lang="en-US"/>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34</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2819085" y="1965632"/>
            <a:ext cx="4182348" cy="387652"/>
          </a:xfrm>
          <a:prstGeom prst="rect">
            <a:avLst/>
          </a:prstGeom>
          <a:noFill/>
          <a:effectLst>
            <a:reflection endPos="0" dist="50800" dir="5400000" sy="-100000" algn="bl" rotWithShape="0"/>
          </a:effectLst>
        </p:spPr>
        <p:txBody>
          <a:bodyPr wrap="square" rtlCol="0">
            <a:noAutofit/>
          </a:bodyPr>
          <a:lstStyle/>
          <a:p>
            <a:pPr algn="ctr">
              <a:lnSpc>
                <a:spcPct val="110000"/>
              </a:lnSpc>
              <a:spcBef>
                <a:spcPts val="600"/>
              </a:spcBef>
            </a:pPr>
            <a:r>
              <a:rPr lang="en-US" sz="1400" b="1">
                <a:solidFill>
                  <a:schemeClr val="bg1"/>
                </a:solidFill>
                <a:latin typeface="Bogle" panose="020B0503020203060203" pitchFamily="34" charset="77"/>
              </a:rPr>
              <a:t>Short Term Goal</a:t>
            </a:r>
            <a:endParaRPr lang="en-US" sz="14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4063666" y="2342170"/>
            <a:ext cx="1798767" cy="0"/>
          </a:xfrm>
          <a:prstGeom prst="line">
            <a:avLst/>
          </a:prstGeom>
          <a:ln w="50800" cap="rnd">
            <a:solidFill>
              <a:srgbClr val="FFC021"/>
            </a:solidFill>
            <a:round/>
          </a:ln>
          <a:effectLst>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164432-B612-FFC9-9144-8C7F365D1863}"/>
              </a:ext>
            </a:extLst>
          </p:cNvPr>
          <p:cNvSpPr txBox="1"/>
          <p:nvPr/>
        </p:nvSpPr>
        <p:spPr>
          <a:xfrm>
            <a:off x="2694655" y="2563417"/>
            <a:ext cx="4431208" cy="2008242"/>
          </a:xfrm>
          <a:prstGeom prst="rect">
            <a:avLst/>
          </a:prstGeom>
          <a:noFill/>
          <a:effectLst>
            <a:reflection endPos="0" dist="50800" dir="5400000" sy="-100000" algn="bl" rotWithShape="0"/>
          </a:effectLst>
        </p:spPr>
        <p:txBody>
          <a:bodyPr wrap="square" rtlCol="0" anchor="ctr">
            <a:spAutoFit/>
          </a:bodyPr>
          <a:lstStyle/>
          <a:p>
            <a:pPr marL="457200" lvl="1" indent="0">
              <a:lnSpc>
                <a:spcPct val="150000"/>
              </a:lnSpc>
              <a:buNone/>
            </a:pPr>
            <a:r>
              <a:rPr lang="en-US" sz="1200" b="0" i="0" u="none" strike="noStrike" noProof="0">
                <a:solidFill>
                  <a:schemeClr val="bg1"/>
                </a:solidFill>
                <a:latin typeface="Arial"/>
              </a:rPr>
              <a:t>To enhance </a:t>
            </a:r>
            <a:r>
              <a:rPr lang="en-US" sz="1200" b="1" i="0" u="none" strike="noStrike" noProof="0">
                <a:solidFill>
                  <a:schemeClr val="bg1"/>
                </a:solidFill>
                <a:latin typeface="Arial"/>
              </a:rPr>
              <a:t>My Assistant</a:t>
            </a:r>
            <a:r>
              <a:rPr lang="en-US" sz="1200" b="0" i="0" u="none" strike="noStrike" noProof="0">
                <a:solidFill>
                  <a:schemeClr val="bg1"/>
                </a:solidFill>
                <a:latin typeface="Arial"/>
              </a:rPr>
              <a:t> by integrating the following capabilities</a:t>
            </a:r>
          </a:p>
          <a:p>
            <a:pPr marL="1200150" lvl="2" indent="-285750">
              <a:lnSpc>
                <a:spcPct val="150000"/>
              </a:lnSpc>
              <a:buFont typeface="Arial"/>
              <a:buChar char="•"/>
            </a:pPr>
            <a:r>
              <a:rPr lang="en-US" sz="1200" b="0" i="0" u="none" strike="noStrike" baseline="0" noProof="0">
                <a:solidFill>
                  <a:schemeClr val="bg1"/>
                </a:solidFill>
              </a:rPr>
              <a:t>Support to multiple document formats like .XLS</a:t>
            </a:r>
            <a:endParaRPr lang="en-US" sz="1200" b="0" i="0" u="none" strike="noStrike" baseline="0" noProof="0">
              <a:solidFill>
                <a:schemeClr val="bg1"/>
              </a:solidFill>
              <a:latin typeface="Arial"/>
            </a:endParaRPr>
          </a:p>
          <a:p>
            <a:pPr marL="1200150" lvl="2" indent="-285750">
              <a:lnSpc>
                <a:spcPct val="150000"/>
              </a:lnSpc>
              <a:buFont typeface="Arial"/>
              <a:buChar char="•"/>
            </a:pPr>
            <a:r>
              <a:rPr lang="en-US" sz="1200" b="0" i="0" u="none" strike="noStrike" baseline="0" noProof="0">
                <a:solidFill>
                  <a:schemeClr val="bg1"/>
                </a:solidFill>
                <a:latin typeface="Arial"/>
              </a:rPr>
              <a:t>Enabling multiple uploads of PDF in a single conversation chain</a:t>
            </a:r>
            <a:endParaRPr lang="en-US" sz="1200" b="0" i="0" u="none" strike="noStrike" baseline="0" noProof="0">
              <a:solidFill>
                <a:schemeClr val="bg1"/>
              </a:solidFill>
            </a:endParaRPr>
          </a:p>
          <a:p>
            <a:pPr marL="1200150" lvl="2" indent="-285750">
              <a:lnSpc>
                <a:spcPct val="150000"/>
              </a:lnSpc>
              <a:buFont typeface="Arial"/>
              <a:buChar char="•"/>
            </a:pPr>
            <a:r>
              <a:rPr lang="en-US" sz="1200" b="0" i="0" u="none" strike="noStrike" baseline="0" noProof="0">
                <a:solidFill>
                  <a:schemeClr val="bg1"/>
                </a:solidFill>
              </a:rPr>
              <a:t>Provisioning cross-query analytics engine  across multiple documents.</a:t>
            </a:r>
            <a:endParaRPr lang="en-US" sz="1200">
              <a:solidFill>
                <a:schemeClr val="bg1"/>
              </a:solidFill>
              <a:latin typeface="Bogle" panose="020B0503020203060203" pitchFamily="34" charset="77"/>
            </a:endParaRPr>
          </a:p>
        </p:txBody>
      </p:sp>
      <p:sp>
        <p:nvSpPr>
          <p:cNvPr id="13" name="Rounded Rectangle 12">
            <a:extLst>
              <a:ext uri="{FF2B5EF4-FFF2-40B4-BE49-F238E27FC236}">
                <a16:creationId xmlns:a16="http://schemas.microsoft.com/office/drawing/2014/main" id="{BC6D02D3-DF7A-A0C2-84DA-74AF9030D745}"/>
              </a:ext>
            </a:extLst>
          </p:cNvPr>
          <p:cNvSpPr/>
          <p:nvPr/>
        </p:nvSpPr>
        <p:spPr>
          <a:xfrm>
            <a:off x="7370758" y="1919795"/>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48DB4097-C151-25E9-EC58-A05F456A3C88}"/>
              </a:ext>
            </a:extLst>
          </p:cNvPr>
          <p:cNvSpPr txBox="1"/>
          <p:nvPr/>
        </p:nvSpPr>
        <p:spPr>
          <a:xfrm>
            <a:off x="7619618" y="1983447"/>
            <a:ext cx="4182348" cy="387652"/>
          </a:xfrm>
          <a:prstGeom prst="rect">
            <a:avLst/>
          </a:prstGeom>
          <a:noFill/>
          <a:effectLst>
            <a:reflection endPos="0" dist="50800" dir="5400000" sy="-100000" algn="bl" rotWithShape="0"/>
          </a:effectLst>
        </p:spPr>
        <p:txBody>
          <a:bodyPr wrap="square" rtlCol="0">
            <a:noAutofit/>
          </a:bodyPr>
          <a:lstStyle/>
          <a:p>
            <a:pPr algn="ctr">
              <a:lnSpc>
                <a:spcPct val="110000"/>
              </a:lnSpc>
              <a:spcBef>
                <a:spcPts val="600"/>
              </a:spcBef>
            </a:pPr>
            <a:r>
              <a:rPr lang="en-US" sz="1400" b="1">
                <a:solidFill>
                  <a:schemeClr val="bg1"/>
                </a:solidFill>
                <a:latin typeface="Bogle" panose="020B0503020203060203" pitchFamily="34" charset="77"/>
              </a:rPr>
              <a:t>Long Term Goal</a:t>
            </a:r>
            <a:endParaRPr lang="en-US" sz="14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B1522F0B-B4AF-1CAB-AF47-F01A385CD8F1}"/>
              </a:ext>
            </a:extLst>
          </p:cNvPr>
          <p:cNvCxnSpPr>
            <a:cxnSpLocks/>
          </p:cNvCxnSpPr>
          <p:nvPr/>
        </p:nvCxnSpPr>
        <p:spPr>
          <a:xfrm>
            <a:off x="8867739" y="2408085"/>
            <a:ext cx="1798767" cy="0"/>
          </a:xfrm>
          <a:prstGeom prst="line">
            <a:avLst/>
          </a:prstGeom>
          <a:ln w="50800" cap="rnd">
            <a:solidFill>
              <a:srgbClr val="FFC021"/>
            </a:solidFill>
            <a:round/>
          </a:ln>
          <a:effectLst>
            <a:reflection endPos="0" dist="508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C339D9-384C-A650-D9DF-D359768E2FDE}"/>
              </a:ext>
            </a:extLst>
          </p:cNvPr>
          <p:cNvSpPr txBox="1"/>
          <p:nvPr/>
        </p:nvSpPr>
        <p:spPr>
          <a:xfrm>
            <a:off x="7487258" y="2512031"/>
            <a:ext cx="4182348" cy="2274084"/>
          </a:xfrm>
          <a:prstGeom prst="rect">
            <a:avLst/>
          </a:prstGeom>
          <a:noFill/>
          <a:effectLst>
            <a:reflection endPos="0" dist="50800" dir="5400000" sy="-100000" algn="bl" rotWithShape="0"/>
          </a:effectLst>
        </p:spPr>
        <p:txBody>
          <a:bodyPr wrap="square" rtlCol="0">
            <a:spAutoFit/>
          </a:bodyPr>
          <a:lstStyle/>
          <a:p>
            <a:pPr marL="457200" lvl="1" indent="0">
              <a:lnSpc>
                <a:spcPct val="150000"/>
              </a:lnSpc>
              <a:buNone/>
            </a:pPr>
            <a:r>
              <a:rPr lang="en-US" sz="1200" b="0" i="0" u="none" strike="noStrike" noProof="0">
                <a:solidFill>
                  <a:schemeClr val="bg1"/>
                </a:solidFill>
                <a:latin typeface="Arial"/>
              </a:rPr>
              <a:t>To make My Assistant - a one-stop assistant by integrating the business intelligence capabilities of:</a:t>
            </a:r>
          </a:p>
          <a:p>
            <a:pPr marL="628650" lvl="1" indent="-171450">
              <a:lnSpc>
                <a:spcPct val="150000"/>
              </a:lnSpc>
              <a:buFont typeface="Arial" panose="020B0604020202020204" pitchFamily="34" charset="0"/>
              <a:buChar char="•"/>
            </a:pPr>
            <a:r>
              <a:rPr lang="en-US" sz="1200" b="0" i="0" u="none" strike="noStrike" noProof="0">
                <a:solidFill>
                  <a:schemeClr val="bg1"/>
                </a:solidFill>
                <a:latin typeface="Arial"/>
              </a:rPr>
              <a:t>People Bot – A virtual assistant that enables users to get instant and insightful answers about our people and organization. </a:t>
            </a:r>
          </a:p>
          <a:p>
            <a:pPr marL="628650" lvl="1" indent="-171450">
              <a:lnSpc>
                <a:spcPct val="150000"/>
              </a:lnSpc>
              <a:buFont typeface="Arial" panose="020B0604020202020204" pitchFamily="34" charset="0"/>
              <a:buChar char="•"/>
            </a:pPr>
            <a:r>
              <a:rPr lang="en-US" sz="1200" b="0" i="0" u="none" strike="noStrike" noProof="0">
                <a:solidFill>
                  <a:schemeClr val="bg1"/>
                </a:solidFill>
                <a:latin typeface="Arial"/>
              </a:rPr>
              <a:t>Workday bot – A chatbot designed for providing a seamless job transaction for managers and associates.</a:t>
            </a:r>
          </a:p>
        </p:txBody>
      </p:sp>
      <p:pic>
        <p:nvPicPr>
          <p:cNvPr id="20" name="Picture 19" descr="A person running on a graph with a target&#10;&#10;Description automatically generated">
            <a:extLst>
              <a:ext uri="{FF2B5EF4-FFF2-40B4-BE49-F238E27FC236}">
                <a16:creationId xmlns:a16="http://schemas.microsoft.com/office/drawing/2014/main" id="{FD6B4763-33F5-26F3-470D-DA276AE48CD1}"/>
              </a:ext>
            </a:extLst>
          </p:cNvPr>
          <p:cNvPicPr>
            <a:picLocks noChangeAspect="1"/>
          </p:cNvPicPr>
          <p:nvPr/>
        </p:nvPicPr>
        <p:blipFill>
          <a:blip r:embed="rId3"/>
          <a:stretch>
            <a:fillRect/>
          </a:stretch>
        </p:blipFill>
        <p:spPr>
          <a:xfrm>
            <a:off x="522394" y="2944754"/>
            <a:ext cx="1994864" cy="2089857"/>
          </a:xfrm>
          <a:prstGeom prst="rect">
            <a:avLst/>
          </a:prstGeom>
          <a:effectLst>
            <a:reflection blurRad="6350" stA="50000" endA="300" endPos="34000" dir="5400000" sy="-100000" algn="bl" rotWithShape="0"/>
            <a:softEdge rad="199752"/>
          </a:effectLst>
        </p:spPr>
      </p:pic>
      <p:sp>
        <p:nvSpPr>
          <p:cNvPr id="4" name="TextBox 3">
            <a:extLst>
              <a:ext uri="{FF2B5EF4-FFF2-40B4-BE49-F238E27FC236}">
                <a16:creationId xmlns:a16="http://schemas.microsoft.com/office/drawing/2014/main" id="{573131F0-AAC7-BCB1-46E7-983D714F6274}"/>
              </a:ext>
            </a:extLst>
          </p:cNvPr>
          <p:cNvSpPr txBox="1"/>
          <p:nvPr/>
        </p:nvSpPr>
        <p:spPr>
          <a:xfrm>
            <a:off x="5240811" y="5314743"/>
            <a:ext cx="6561155" cy="830997"/>
          </a:xfrm>
          <a:prstGeom prst="rect">
            <a:avLst/>
          </a:prstGeom>
          <a:noFill/>
        </p:spPr>
        <p:txBody>
          <a:bodyPr wrap="none" rtlCol="0">
            <a:spAutoFit/>
          </a:bodyPr>
          <a:lstStyle/>
          <a:p>
            <a:r>
              <a:rPr lang="en-US" sz="2400">
                <a:solidFill>
                  <a:schemeClr val="accent4"/>
                </a:solidFill>
                <a:latin typeface="Brush Script MT" panose="03060802040406070304" pitchFamily="66" charset="-122"/>
                <a:ea typeface="Brush Script MT" panose="03060802040406070304" pitchFamily="66" charset="-122"/>
                <a:cs typeface="Brush Script MT" panose="03060802040406070304" pitchFamily="66" charset="-122"/>
              </a:rPr>
              <a:t>A unified, world-class virtual assistant for Walmart associates</a:t>
            </a:r>
          </a:p>
          <a:p>
            <a:endParaRPr lang="en-US" sz="2400">
              <a:solidFill>
                <a:schemeClr val="accent4"/>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spTree>
    <p:extLst>
      <p:ext uri="{BB962C8B-B14F-4D97-AF65-F5344CB8AC3E}">
        <p14:creationId xmlns:p14="http://schemas.microsoft.com/office/powerpoint/2010/main" val="21167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7" grpId="0"/>
      <p:bldP spid="13" grpId="0" animBg="1"/>
      <p:bldP spid="1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erson with glasses and a computer&#10;&#10;Description automatically generated">
            <a:extLst>
              <a:ext uri="{FF2B5EF4-FFF2-40B4-BE49-F238E27FC236}">
                <a16:creationId xmlns:a16="http://schemas.microsoft.com/office/drawing/2014/main" id="{79DE7E71-4C66-1D93-C352-23695D065A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68" y="2063164"/>
            <a:ext cx="3007282" cy="3007282"/>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sp>
        <p:nvSpPr>
          <p:cNvPr id="7" name="Oval 6">
            <a:extLst>
              <a:ext uri="{FF2B5EF4-FFF2-40B4-BE49-F238E27FC236}">
                <a16:creationId xmlns:a16="http://schemas.microsoft.com/office/drawing/2014/main" id="{D124749A-28BE-A830-812C-45432D2EAE3E}"/>
              </a:ext>
            </a:extLst>
          </p:cNvPr>
          <p:cNvSpPr>
            <a:spLocks noChangeAspect="1"/>
          </p:cNvSpPr>
          <p:nvPr/>
        </p:nvSpPr>
        <p:spPr>
          <a:xfrm>
            <a:off x="320538" y="1455512"/>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B5A640-A1AB-3F01-8676-B321370A13DB}"/>
              </a:ext>
            </a:extLst>
          </p:cNvPr>
          <p:cNvSpPr txBox="1"/>
          <p:nvPr/>
        </p:nvSpPr>
        <p:spPr>
          <a:xfrm>
            <a:off x="575512" y="5934670"/>
            <a:ext cx="7389326" cy="553998"/>
          </a:xfrm>
          <a:prstGeom prst="rect">
            <a:avLst/>
          </a:prstGeom>
          <a:noFill/>
        </p:spPr>
        <p:txBody>
          <a:bodyPr wrap="square" rtlCol="0">
            <a:spAutoFit/>
          </a:bodyPr>
          <a:lstStyle/>
          <a:p>
            <a:r>
              <a:rPr lang="en-US" sz="1600">
                <a:solidFill>
                  <a:srgbClr val="FFC000"/>
                </a:solidFill>
              </a:rPr>
              <a:t>FOR ALL WAL MART HOME-OFFICE ASSOCIATES AN UNIQUE PLATFORM EXIST  -</a:t>
            </a:r>
            <a:br>
              <a:rPr lang="en-US" sz="1600">
                <a:solidFill>
                  <a:srgbClr val="FFC000"/>
                </a:solidFill>
              </a:rPr>
            </a:br>
            <a:r>
              <a:rPr lang="en-US" sz="1400" i="1">
                <a:solidFill>
                  <a:srgbClr val="FFC000"/>
                </a:solidFill>
              </a:rPr>
              <a:t>which provide a one stop destination of information what they need most.</a:t>
            </a:r>
          </a:p>
        </p:txBody>
      </p:sp>
      <p:pic>
        <p:nvPicPr>
          <p:cNvPr id="11" name="Picture 10" descr="A cell phone in a circle&#10;&#10;Description automatically generated">
            <a:extLst>
              <a:ext uri="{FF2B5EF4-FFF2-40B4-BE49-F238E27FC236}">
                <a16:creationId xmlns:a16="http://schemas.microsoft.com/office/drawing/2014/main" id="{8A48B4BC-B365-1311-798E-326D44BA37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8555" y="5357687"/>
            <a:ext cx="1153966" cy="1153966"/>
          </a:xfrm>
          <a:prstGeom prst="rect">
            <a:avLst/>
          </a:prstGeom>
          <a:effectLst>
            <a:outerShdw blurRad="50800" dir="5400000" algn="ctr" rotWithShape="0">
              <a:srgbClr val="000000">
                <a:alpha val="90828"/>
              </a:srgbClr>
            </a:outerShdw>
            <a:reflection stA="81000" endPos="25000" dist="50800" dir="5400000" sy="-100000" algn="bl" rotWithShape="0"/>
            <a:softEdge rad="0"/>
          </a:effectLst>
        </p:spPr>
      </p:pic>
      <p:pic>
        <p:nvPicPr>
          <p:cNvPr id="13" name="Picture 12" descr="A logo of a landscape&#10;&#10;Description automatically generated">
            <a:extLst>
              <a:ext uri="{FF2B5EF4-FFF2-40B4-BE49-F238E27FC236}">
                <a16:creationId xmlns:a16="http://schemas.microsoft.com/office/drawing/2014/main" id="{CA9B9C8A-4117-0AF4-55CC-16D62E4299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5033" y="5357687"/>
            <a:ext cx="1153966" cy="1153966"/>
          </a:xfrm>
          <a:prstGeom prst="rect">
            <a:avLst/>
          </a:prstGeom>
          <a:effectLst>
            <a:outerShdw blurRad="50800" dist="17658" dir="5400000" algn="t" rotWithShape="0">
              <a:prstClr val="black">
                <a:alpha val="40000"/>
              </a:prstClr>
            </a:outerShdw>
            <a:reflection stA="91000" endPos="25000" dist="50800" dir="5400000" sy="-100000" algn="bl" rotWithShape="0"/>
          </a:effectLst>
        </p:spPr>
      </p:pic>
      <p:pic>
        <p:nvPicPr>
          <p:cNvPr id="14" name="Picture 13" descr="A close-up of a logo&#10;&#10;Description automatically generated">
            <a:extLst>
              <a:ext uri="{FF2B5EF4-FFF2-40B4-BE49-F238E27FC236}">
                <a16:creationId xmlns:a16="http://schemas.microsoft.com/office/drawing/2014/main" id="{97EA9A74-283B-967D-2183-641621B3241B}"/>
              </a:ext>
            </a:extLst>
          </p:cNvPr>
          <p:cNvPicPr>
            <a:picLocks noChangeAspect="1"/>
          </p:cNvPicPr>
          <p:nvPr/>
        </p:nvPicPr>
        <p:blipFill rotWithShape="1">
          <a:blip r:embed="rId7">
            <a:extLst>
              <a:ext uri="{28A0092B-C50C-407E-A947-70E740481C1C}">
                <a14:useLocalDpi xmlns:a14="http://schemas.microsoft.com/office/drawing/2010/main" val="0"/>
              </a:ext>
            </a:extLst>
          </a:blip>
          <a:srcRect l="10537" t="19016" r="54726" b="19260"/>
          <a:stretch/>
        </p:blipFill>
        <p:spPr>
          <a:xfrm>
            <a:off x="-2435572" y="3066027"/>
            <a:ext cx="1739199" cy="17383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pic>
        <p:nvPicPr>
          <p:cNvPr id="16" name="Picture Placeholder 31" descr="A person sitting on a couch using a computer&#10;&#10;Description automatically generated">
            <a:extLst>
              <a:ext uri="{FF2B5EF4-FFF2-40B4-BE49-F238E27FC236}">
                <a16:creationId xmlns:a16="http://schemas.microsoft.com/office/drawing/2014/main" id="{BE060A7A-AC1C-2124-3F3C-48928756DB6E}"/>
              </a:ext>
            </a:extLst>
          </p:cNvPr>
          <p:cNvPicPr>
            <a:picLocks noChangeAspect="1"/>
          </p:cNvPicPr>
          <p:nvPr/>
        </p:nvPicPr>
        <p:blipFill>
          <a:blip r:embed="rId8">
            <a:alphaModFix amt="83000"/>
            <a:extLst>
              <a:ext uri="{28A0092B-C50C-407E-A947-70E740481C1C}">
                <a14:useLocalDpi xmlns:a14="http://schemas.microsoft.com/office/drawing/2010/main" val="0"/>
              </a:ext>
            </a:extLst>
          </a:blip>
          <a:srcRect l="164" r="164"/>
          <a:stretch>
            <a:fillRect/>
          </a:stretch>
        </p:blipFill>
        <p:spPr>
          <a:xfrm>
            <a:off x="8054636" y="57812"/>
            <a:ext cx="4227162" cy="4233803"/>
          </a:xfrm>
          <a:custGeom>
            <a:avLst/>
            <a:gdLst>
              <a:gd name="connsiteX0" fmla="*/ 0 w 4351340"/>
              <a:gd name="connsiteY0" fmla="*/ 725238 h 4351339"/>
              <a:gd name="connsiteX1" fmla="*/ 725238 w 4351340"/>
              <a:gd name="connsiteY1" fmla="*/ 0 h 4351339"/>
              <a:gd name="connsiteX2" fmla="*/ 3626102 w 4351340"/>
              <a:gd name="connsiteY2" fmla="*/ 0 h 4351339"/>
              <a:gd name="connsiteX3" fmla="*/ 4351340 w 4351340"/>
              <a:gd name="connsiteY3" fmla="*/ 725238 h 4351339"/>
              <a:gd name="connsiteX4" fmla="*/ 4351340 w 4351340"/>
              <a:gd name="connsiteY4" fmla="*/ 3626101 h 4351339"/>
              <a:gd name="connsiteX5" fmla="*/ 3626102 w 4351340"/>
              <a:gd name="connsiteY5" fmla="*/ 4351339 h 4351339"/>
              <a:gd name="connsiteX6" fmla="*/ 725238 w 4351340"/>
              <a:gd name="connsiteY6" fmla="*/ 4351339 h 4351339"/>
              <a:gd name="connsiteX7" fmla="*/ 0 w 4351340"/>
              <a:gd name="connsiteY7" fmla="*/ 3626101 h 4351339"/>
              <a:gd name="connsiteX8" fmla="*/ 0 w 4351340"/>
              <a:gd name="connsiteY8" fmla="*/ 725238 h 4351339"/>
              <a:gd name="connsiteX0" fmla="*/ 0 w 4351340"/>
              <a:gd name="connsiteY0" fmla="*/ 725375 h 4351476"/>
              <a:gd name="connsiteX1" fmla="*/ 725238 w 4351340"/>
              <a:gd name="connsiteY1" fmla="*/ 137 h 4351476"/>
              <a:gd name="connsiteX2" fmla="*/ 3626102 w 4351340"/>
              <a:gd name="connsiteY2" fmla="*/ 137 h 4351476"/>
              <a:gd name="connsiteX3" fmla="*/ 4351340 w 4351340"/>
              <a:gd name="connsiteY3" fmla="*/ 725375 h 4351476"/>
              <a:gd name="connsiteX4" fmla="*/ 4351340 w 4351340"/>
              <a:gd name="connsiteY4" fmla="*/ 3626238 h 4351476"/>
              <a:gd name="connsiteX5" fmla="*/ 3626102 w 4351340"/>
              <a:gd name="connsiteY5" fmla="*/ 4351476 h 4351476"/>
              <a:gd name="connsiteX6" fmla="*/ 725238 w 4351340"/>
              <a:gd name="connsiteY6" fmla="*/ 4351476 h 4351476"/>
              <a:gd name="connsiteX7" fmla="*/ 0 w 4351340"/>
              <a:gd name="connsiteY7" fmla="*/ 3626238 h 4351476"/>
              <a:gd name="connsiteX8" fmla="*/ 0 w 4351340"/>
              <a:gd name="connsiteY8" fmla="*/ 725375 h 4351476"/>
              <a:gd name="connsiteX0" fmla="*/ 0 w 4351340"/>
              <a:gd name="connsiteY0" fmla="*/ 725301 h 4351402"/>
              <a:gd name="connsiteX1" fmla="*/ 725238 w 4351340"/>
              <a:gd name="connsiteY1" fmla="*/ 63 h 4351402"/>
              <a:gd name="connsiteX2" fmla="*/ 3626102 w 4351340"/>
              <a:gd name="connsiteY2" fmla="*/ 63 h 4351402"/>
              <a:gd name="connsiteX3" fmla="*/ 4351340 w 4351340"/>
              <a:gd name="connsiteY3" fmla="*/ 725301 h 4351402"/>
              <a:gd name="connsiteX4" fmla="*/ 4351340 w 4351340"/>
              <a:gd name="connsiteY4" fmla="*/ 3626164 h 4351402"/>
              <a:gd name="connsiteX5" fmla="*/ 3626102 w 4351340"/>
              <a:gd name="connsiteY5" fmla="*/ 4351402 h 4351402"/>
              <a:gd name="connsiteX6" fmla="*/ 725238 w 4351340"/>
              <a:gd name="connsiteY6" fmla="*/ 4351402 h 4351402"/>
              <a:gd name="connsiteX7" fmla="*/ 0 w 4351340"/>
              <a:gd name="connsiteY7" fmla="*/ 3626164 h 4351402"/>
              <a:gd name="connsiteX8" fmla="*/ 0 w 4351340"/>
              <a:gd name="connsiteY8" fmla="*/ 725301 h 4351402"/>
              <a:gd name="connsiteX0" fmla="*/ 0 w 4359199"/>
              <a:gd name="connsiteY0" fmla="*/ 725238 h 4351339"/>
              <a:gd name="connsiteX1" fmla="*/ 725238 w 4359199"/>
              <a:gd name="connsiteY1" fmla="*/ 0 h 4351339"/>
              <a:gd name="connsiteX2" fmla="*/ 4359199 w 4359199"/>
              <a:gd name="connsiteY2" fmla="*/ 7883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3626102 w 4359199"/>
              <a:gd name="connsiteY5" fmla="*/ 4351339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626101 h 4351339"/>
              <a:gd name="connsiteX5" fmla="*/ 4359198 w 4359199"/>
              <a:gd name="connsiteY5" fmla="*/ 4343456 h 4351339"/>
              <a:gd name="connsiteX6" fmla="*/ 725238 w 4359199"/>
              <a:gd name="connsiteY6" fmla="*/ 4351339 h 4351339"/>
              <a:gd name="connsiteX7" fmla="*/ 0 w 4359199"/>
              <a:gd name="connsiteY7" fmla="*/ 3626101 h 4351339"/>
              <a:gd name="connsiteX8" fmla="*/ 0 w 4359199"/>
              <a:gd name="connsiteY8" fmla="*/ 725238 h 4351339"/>
              <a:gd name="connsiteX0" fmla="*/ 0 w 4359199"/>
              <a:gd name="connsiteY0" fmla="*/ 725238 h 4351339"/>
              <a:gd name="connsiteX1" fmla="*/ 725238 w 4359199"/>
              <a:gd name="connsiteY1" fmla="*/ 0 h 4351339"/>
              <a:gd name="connsiteX2" fmla="*/ 4359199 w 4359199"/>
              <a:gd name="connsiteY2" fmla="*/ 15766 h 4351339"/>
              <a:gd name="connsiteX3" fmla="*/ 4351340 w 4359199"/>
              <a:gd name="connsiteY3" fmla="*/ 725238 h 4351339"/>
              <a:gd name="connsiteX4" fmla="*/ 4351340 w 4359199"/>
              <a:gd name="connsiteY4" fmla="*/ 3563039 h 4351339"/>
              <a:gd name="connsiteX5" fmla="*/ 4359198 w 4359199"/>
              <a:gd name="connsiteY5" fmla="*/ 4343456 h 4351339"/>
              <a:gd name="connsiteX6" fmla="*/ 725238 w 4359199"/>
              <a:gd name="connsiteY6" fmla="*/ 4351339 h 4351339"/>
              <a:gd name="connsiteX7" fmla="*/ 0 w 4359199"/>
              <a:gd name="connsiteY7" fmla="*/ 3626101 h 4351339"/>
              <a:gd name="connsiteX8" fmla="*/ 0 w 4359199"/>
              <a:gd name="connsiteY8" fmla="*/ 725238 h 4351339"/>
              <a:gd name="connsiteX0" fmla="*/ 0 w 4553079"/>
              <a:gd name="connsiteY0" fmla="*/ 764113 h 4390214"/>
              <a:gd name="connsiteX1" fmla="*/ 1710583 w 4553079"/>
              <a:gd name="connsiteY1" fmla="*/ 46758 h 4390214"/>
              <a:gd name="connsiteX2" fmla="*/ 4359199 w 4553079"/>
              <a:gd name="connsiteY2" fmla="*/ 54641 h 4390214"/>
              <a:gd name="connsiteX3" fmla="*/ 4351340 w 4553079"/>
              <a:gd name="connsiteY3" fmla="*/ 764113 h 4390214"/>
              <a:gd name="connsiteX4" fmla="*/ 4351340 w 4553079"/>
              <a:gd name="connsiteY4" fmla="*/ 3601914 h 4390214"/>
              <a:gd name="connsiteX5" fmla="*/ 4359198 w 4553079"/>
              <a:gd name="connsiteY5" fmla="*/ 4382331 h 4390214"/>
              <a:gd name="connsiteX6" fmla="*/ 725238 w 4553079"/>
              <a:gd name="connsiteY6" fmla="*/ 4390214 h 4390214"/>
              <a:gd name="connsiteX7" fmla="*/ 0 w 4553079"/>
              <a:gd name="connsiteY7" fmla="*/ 3664976 h 4390214"/>
              <a:gd name="connsiteX8" fmla="*/ 0 w 4553079"/>
              <a:gd name="connsiteY8" fmla="*/ 764113 h 4390214"/>
              <a:gd name="connsiteX0" fmla="*/ 0 w 4553079"/>
              <a:gd name="connsiteY0" fmla="*/ 762318 h 4388419"/>
              <a:gd name="connsiteX1" fmla="*/ 1710583 w 4553079"/>
              <a:gd name="connsiteY1" fmla="*/ 44963 h 4388419"/>
              <a:gd name="connsiteX2" fmla="*/ 4359199 w 4553079"/>
              <a:gd name="connsiteY2" fmla="*/ 52846 h 4388419"/>
              <a:gd name="connsiteX3" fmla="*/ 4351340 w 4553079"/>
              <a:gd name="connsiteY3" fmla="*/ 762318 h 4388419"/>
              <a:gd name="connsiteX4" fmla="*/ 4351340 w 4553079"/>
              <a:gd name="connsiteY4" fmla="*/ 3600119 h 4388419"/>
              <a:gd name="connsiteX5" fmla="*/ 4359198 w 4553079"/>
              <a:gd name="connsiteY5" fmla="*/ 4380536 h 4388419"/>
              <a:gd name="connsiteX6" fmla="*/ 725238 w 4553079"/>
              <a:gd name="connsiteY6" fmla="*/ 4388419 h 4388419"/>
              <a:gd name="connsiteX7" fmla="*/ 0 w 4553079"/>
              <a:gd name="connsiteY7" fmla="*/ 3663181 h 4388419"/>
              <a:gd name="connsiteX8" fmla="*/ 0 w 4553079"/>
              <a:gd name="connsiteY8" fmla="*/ 762318 h 4388419"/>
              <a:gd name="connsiteX0" fmla="*/ 0 w 4359222"/>
              <a:gd name="connsiteY0" fmla="*/ 717355 h 4343456"/>
              <a:gd name="connsiteX1" fmla="*/ 1710583 w 4359222"/>
              <a:gd name="connsiteY1" fmla="*/ 0 h 4343456"/>
              <a:gd name="connsiteX2" fmla="*/ 4359199 w 4359222"/>
              <a:gd name="connsiteY2" fmla="*/ 7883 h 4343456"/>
              <a:gd name="connsiteX3" fmla="*/ 4351340 w 4359222"/>
              <a:gd name="connsiteY3" fmla="*/ 717355 h 4343456"/>
              <a:gd name="connsiteX4" fmla="*/ 4351340 w 4359222"/>
              <a:gd name="connsiteY4" fmla="*/ 3555156 h 4343456"/>
              <a:gd name="connsiteX5" fmla="*/ 4359198 w 4359222"/>
              <a:gd name="connsiteY5" fmla="*/ 4335573 h 4343456"/>
              <a:gd name="connsiteX6" fmla="*/ 725238 w 4359222"/>
              <a:gd name="connsiteY6" fmla="*/ 4343456 h 4343456"/>
              <a:gd name="connsiteX7" fmla="*/ 0 w 4359222"/>
              <a:gd name="connsiteY7" fmla="*/ 3618218 h 4343456"/>
              <a:gd name="connsiteX8" fmla="*/ 0 w 4359222"/>
              <a:gd name="connsiteY8" fmla="*/ 717355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15766 w 4374988"/>
              <a:gd name="connsiteY7" fmla="*/ 3618218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15766 w 4374988"/>
              <a:gd name="connsiteY7" fmla="*/ 3618218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741004 w 4374988"/>
              <a:gd name="connsiteY6" fmla="*/ 4343456 h 4343456"/>
              <a:gd name="connsiteX7" fmla="*/ 7883 w 4374988"/>
              <a:gd name="connsiteY7" fmla="*/ 2144142 h 4343456"/>
              <a:gd name="connsiteX8" fmla="*/ 0 w 4374988"/>
              <a:gd name="connsiteY8" fmla="*/ 2128369 h 4343456"/>
              <a:gd name="connsiteX0" fmla="*/ 0 w 4374988"/>
              <a:gd name="connsiteY0" fmla="*/ 2128369 h 4343456"/>
              <a:gd name="connsiteX1" fmla="*/ 1726349 w 4374988"/>
              <a:gd name="connsiteY1" fmla="*/ 0 h 4343456"/>
              <a:gd name="connsiteX2" fmla="*/ 4374965 w 4374988"/>
              <a:gd name="connsiteY2" fmla="*/ 7883 h 4343456"/>
              <a:gd name="connsiteX3" fmla="*/ 4367106 w 4374988"/>
              <a:gd name="connsiteY3" fmla="*/ 717355 h 4343456"/>
              <a:gd name="connsiteX4" fmla="*/ 4367106 w 4374988"/>
              <a:gd name="connsiteY4" fmla="*/ 3555156 h 4343456"/>
              <a:gd name="connsiteX5" fmla="*/ 4374964 w 4374988"/>
              <a:gd name="connsiteY5" fmla="*/ 4335573 h 4343456"/>
              <a:gd name="connsiteX6" fmla="*/ 2349087 w 4374988"/>
              <a:gd name="connsiteY6" fmla="*/ 4343456 h 4343456"/>
              <a:gd name="connsiteX7" fmla="*/ 7883 w 4374988"/>
              <a:gd name="connsiteY7" fmla="*/ 2144142 h 4343456"/>
              <a:gd name="connsiteX8" fmla="*/ 0 w 4374988"/>
              <a:gd name="connsiteY8" fmla="*/ 2128369 h 4343456"/>
              <a:gd name="connsiteX0" fmla="*/ 0 w 4519803"/>
              <a:gd name="connsiteY0" fmla="*/ 2170780 h 4385867"/>
              <a:gd name="connsiteX1" fmla="*/ 2388500 w 4519803"/>
              <a:gd name="connsiteY1" fmla="*/ 50294 h 4385867"/>
              <a:gd name="connsiteX2" fmla="*/ 4374965 w 4519803"/>
              <a:gd name="connsiteY2" fmla="*/ 50294 h 4385867"/>
              <a:gd name="connsiteX3" fmla="*/ 4367106 w 4519803"/>
              <a:gd name="connsiteY3" fmla="*/ 759766 h 4385867"/>
              <a:gd name="connsiteX4" fmla="*/ 4367106 w 4519803"/>
              <a:gd name="connsiteY4" fmla="*/ 3597567 h 4385867"/>
              <a:gd name="connsiteX5" fmla="*/ 4374964 w 4519803"/>
              <a:gd name="connsiteY5" fmla="*/ 4377984 h 4385867"/>
              <a:gd name="connsiteX6" fmla="*/ 2349087 w 4519803"/>
              <a:gd name="connsiteY6" fmla="*/ 4385867 h 4385867"/>
              <a:gd name="connsiteX7" fmla="*/ 7883 w 4519803"/>
              <a:gd name="connsiteY7" fmla="*/ 2186553 h 4385867"/>
              <a:gd name="connsiteX8" fmla="*/ 0 w 4519803"/>
              <a:gd name="connsiteY8" fmla="*/ 2170780 h 4385867"/>
              <a:gd name="connsiteX0" fmla="*/ 0 w 4519803"/>
              <a:gd name="connsiteY0" fmla="*/ 2170780 h 4385867"/>
              <a:gd name="connsiteX1" fmla="*/ 2388500 w 4519803"/>
              <a:gd name="connsiteY1" fmla="*/ 50294 h 4385867"/>
              <a:gd name="connsiteX2" fmla="*/ 4374965 w 4519803"/>
              <a:gd name="connsiteY2" fmla="*/ 50294 h 4385867"/>
              <a:gd name="connsiteX3" fmla="*/ 4367106 w 4519803"/>
              <a:gd name="connsiteY3" fmla="*/ 759766 h 4385867"/>
              <a:gd name="connsiteX4" fmla="*/ 4367106 w 4519803"/>
              <a:gd name="connsiteY4" fmla="*/ 3597567 h 4385867"/>
              <a:gd name="connsiteX5" fmla="*/ 4374964 w 4519803"/>
              <a:gd name="connsiteY5" fmla="*/ 4377984 h 4385867"/>
              <a:gd name="connsiteX6" fmla="*/ 2349087 w 4519803"/>
              <a:gd name="connsiteY6" fmla="*/ 4385867 h 4385867"/>
              <a:gd name="connsiteX7" fmla="*/ 7883 w 4519803"/>
              <a:gd name="connsiteY7" fmla="*/ 2186553 h 4385867"/>
              <a:gd name="connsiteX8" fmla="*/ 0 w 4519803"/>
              <a:gd name="connsiteY8" fmla="*/ 2170780 h 4385867"/>
              <a:gd name="connsiteX0" fmla="*/ 0 w 4519803"/>
              <a:gd name="connsiteY0" fmla="*/ 2170780 h 4401633"/>
              <a:gd name="connsiteX1" fmla="*/ 2388500 w 4519803"/>
              <a:gd name="connsiteY1" fmla="*/ 50294 h 4401633"/>
              <a:gd name="connsiteX2" fmla="*/ 4374965 w 4519803"/>
              <a:gd name="connsiteY2" fmla="*/ 50294 h 4401633"/>
              <a:gd name="connsiteX3" fmla="*/ 4367106 w 4519803"/>
              <a:gd name="connsiteY3" fmla="*/ 759766 h 4401633"/>
              <a:gd name="connsiteX4" fmla="*/ 4367106 w 4519803"/>
              <a:gd name="connsiteY4" fmla="*/ 3597567 h 4401633"/>
              <a:gd name="connsiteX5" fmla="*/ 4374964 w 4519803"/>
              <a:gd name="connsiteY5" fmla="*/ 4401633 h 4401633"/>
              <a:gd name="connsiteX6" fmla="*/ 2349087 w 4519803"/>
              <a:gd name="connsiteY6" fmla="*/ 4385867 h 4401633"/>
              <a:gd name="connsiteX7" fmla="*/ 7883 w 4519803"/>
              <a:gd name="connsiteY7" fmla="*/ 2186553 h 4401633"/>
              <a:gd name="connsiteX8" fmla="*/ 0 w 4519803"/>
              <a:gd name="connsiteY8" fmla="*/ 2170780 h 4401633"/>
              <a:gd name="connsiteX0" fmla="*/ 0 w 4374996"/>
              <a:gd name="connsiteY0" fmla="*/ 2120487 h 4351340"/>
              <a:gd name="connsiteX1" fmla="*/ 2388500 w 4374996"/>
              <a:gd name="connsiteY1" fmla="*/ 1 h 4351340"/>
              <a:gd name="connsiteX2" fmla="*/ 4374965 w 4374996"/>
              <a:gd name="connsiteY2" fmla="*/ 1 h 4351340"/>
              <a:gd name="connsiteX3" fmla="*/ 4367106 w 4374996"/>
              <a:gd name="connsiteY3" fmla="*/ 709473 h 4351340"/>
              <a:gd name="connsiteX4" fmla="*/ 4367106 w 4374996"/>
              <a:gd name="connsiteY4" fmla="*/ 3547274 h 4351340"/>
              <a:gd name="connsiteX5" fmla="*/ 4374964 w 4374996"/>
              <a:gd name="connsiteY5" fmla="*/ 4351340 h 4351340"/>
              <a:gd name="connsiteX6" fmla="*/ 2349087 w 4374996"/>
              <a:gd name="connsiteY6" fmla="*/ 4335574 h 4351340"/>
              <a:gd name="connsiteX7" fmla="*/ 7883 w 4374996"/>
              <a:gd name="connsiteY7" fmla="*/ 2136260 h 4351340"/>
              <a:gd name="connsiteX8" fmla="*/ 0 w 4374996"/>
              <a:gd name="connsiteY8" fmla="*/ 2120487 h 4351340"/>
              <a:gd name="connsiteX0" fmla="*/ 0 w 4519219"/>
              <a:gd name="connsiteY0" fmla="*/ 2170780 h 4401633"/>
              <a:gd name="connsiteX1" fmla="*/ 2396383 w 4519219"/>
              <a:gd name="connsiteY1" fmla="*/ 50294 h 4401633"/>
              <a:gd name="connsiteX2" fmla="*/ 4374965 w 4519219"/>
              <a:gd name="connsiteY2" fmla="*/ 50294 h 4401633"/>
              <a:gd name="connsiteX3" fmla="*/ 4367106 w 4519219"/>
              <a:gd name="connsiteY3" fmla="*/ 759766 h 4401633"/>
              <a:gd name="connsiteX4" fmla="*/ 4367106 w 4519219"/>
              <a:gd name="connsiteY4" fmla="*/ 3597567 h 4401633"/>
              <a:gd name="connsiteX5" fmla="*/ 4374964 w 4519219"/>
              <a:gd name="connsiteY5" fmla="*/ 4401633 h 4401633"/>
              <a:gd name="connsiteX6" fmla="*/ 2349087 w 4519219"/>
              <a:gd name="connsiteY6" fmla="*/ 4385867 h 4401633"/>
              <a:gd name="connsiteX7" fmla="*/ 7883 w 4519219"/>
              <a:gd name="connsiteY7" fmla="*/ 2186553 h 4401633"/>
              <a:gd name="connsiteX8" fmla="*/ 0 w 4519219"/>
              <a:gd name="connsiteY8" fmla="*/ 2170780 h 4401633"/>
              <a:gd name="connsiteX0" fmla="*/ 0 w 4376307"/>
              <a:gd name="connsiteY0" fmla="*/ 2122514 h 4353367"/>
              <a:gd name="connsiteX1" fmla="*/ 2396383 w 4376307"/>
              <a:gd name="connsiteY1" fmla="*/ 2028 h 4353367"/>
              <a:gd name="connsiteX2" fmla="*/ 4374965 w 4376307"/>
              <a:gd name="connsiteY2" fmla="*/ 2028 h 4353367"/>
              <a:gd name="connsiteX3" fmla="*/ 4367106 w 4376307"/>
              <a:gd name="connsiteY3" fmla="*/ 711500 h 4353367"/>
              <a:gd name="connsiteX4" fmla="*/ 4367106 w 4376307"/>
              <a:gd name="connsiteY4" fmla="*/ 3549301 h 4353367"/>
              <a:gd name="connsiteX5" fmla="*/ 4374964 w 4376307"/>
              <a:gd name="connsiteY5" fmla="*/ 4353367 h 4353367"/>
              <a:gd name="connsiteX6" fmla="*/ 2349087 w 4376307"/>
              <a:gd name="connsiteY6" fmla="*/ 4337601 h 4353367"/>
              <a:gd name="connsiteX7" fmla="*/ 7883 w 4376307"/>
              <a:gd name="connsiteY7" fmla="*/ 2138287 h 4353367"/>
              <a:gd name="connsiteX8" fmla="*/ 0 w 4376307"/>
              <a:gd name="connsiteY8" fmla="*/ 2122514 h 4353367"/>
              <a:gd name="connsiteX0" fmla="*/ 165538 w 4368424"/>
              <a:gd name="connsiteY0" fmla="*/ 2122514 h 4353367"/>
              <a:gd name="connsiteX1" fmla="*/ 2388500 w 4368424"/>
              <a:gd name="connsiteY1" fmla="*/ 2028 h 4353367"/>
              <a:gd name="connsiteX2" fmla="*/ 4367082 w 4368424"/>
              <a:gd name="connsiteY2" fmla="*/ 2028 h 4353367"/>
              <a:gd name="connsiteX3" fmla="*/ 4359223 w 4368424"/>
              <a:gd name="connsiteY3" fmla="*/ 711500 h 4353367"/>
              <a:gd name="connsiteX4" fmla="*/ 4359223 w 4368424"/>
              <a:gd name="connsiteY4" fmla="*/ 3549301 h 4353367"/>
              <a:gd name="connsiteX5" fmla="*/ 4367081 w 4368424"/>
              <a:gd name="connsiteY5" fmla="*/ 4353367 h 4353367"/>
              <a:gd name="connsiteX6" fmla="*/ 2341204 w 4368424"/>
              <a:gd name="connsiteY6" fmla="*/ 4337601 h 4353367"/>
              <a:gd name="connsiteX7" fmla="*/ 0 w 4368424"/>
              <a:gd name="connsiteY7" fmla="*/ 2138287 h 4353367"/>
              <a:gd name="connsiteX8" fmla="*/ 165538 w 4368424"/>
              <a:gd name="connsiteY8" fmla="*/ 2122514 h 4353367"/>
              <a:gd name="connsiteX0" fmla="*/ 0 w 4202886"/>
              <a:gd name="connsiteY0" fmla="*/ 2122514 h 4353367"/>
              <a:gd name="connsiteX1" fmla="*/ 2222962 w 4202886"/>
              <a:gd name="connsiteY1" fmla="*/ 2028 h 4353367"/>
              <a:gd name="connsiteX2" fmla="*/ 4201544 w 4202886"/>
              <a:gd name="connsiteY2" fmla="*/ 2028 h 4353367"/>
              <a:gd name="connsiteX3" fmla="*/ 4193685 w 4202886"/>
              <a:gd name="connsiteY3" fmla="*/ 711500 h 4353367"/>
              <a:gd name="connsiteX4" fmla="*/ 4193685 w 4202886"/>
              <a:gd name="connsiteY4" fmla="*/ 3549301 h 4353367"/>
              <a:gd name="connsiteX5" fmla="*/ 4201543 w 4202886"/>
              <a:gd name="connsiteY5" fmla="*/ 4353367 h 4353367"/>
              <a:gd name="connsiteX6" fmla="*/ 2175666 w 4202886"/>
              <a:gd name="connsiteY6" fmla="*/ 4337601 h 4353367"/>
              <a:gd name="connsiteX7" fmla="*/ 0 w 4202886"/>
              <a:gd name="connsiteY7" fmla="*/ 2122521 h 4353367"/>
              <a:gd name="connsiteX8" fmla="*/ 0 w 4202886"/>
              <a:gd name="connsiteY8" fmla="*/ 2122514 h 4353367"/>
              <a:gd name="connsiteX0" fmla="*/ 0 w 4202886"/>
              <a:gd name="connsiteY0" fmla="*/ 2122514 h 4337602"/>
              <a:gd name="connsiteX1" fmla="*/ 2222962 w 4202886"/>
              <a:gd name="connsiteY1" fmla="*/ 2028 h 4337602"/>
              <a:gd name="connsiteX2" fmla="*/ 4201544 w 4202886"/>
              <a:gd name="connsiteY2" fmla="*/ 2028 h 4337602"/>
              <a:gd name="connsiteX3" fmla="*/ 4193685 w 4202886"/>
              <a:gd name="connsiteY3" fmla="*/ 711500 h 4337602"/>
              <a:gd name="connsiteX4" fmla="*/ 4193685 w 4202886"/>
              <a:gd name="connsiteY4" fmla="*/ 3549301 h 4337602"/>
              <a:gd name="connsiteX5" fmla="*/ 4170012 w 4202886"/>
              <a:gd name="connsiteY5" fmla="*/ 4337602 h 4337602"/>
              <a:gd name="connsiteX6" fmla="*/ 2175666 w 4202886"/>
              <a:gd name="connsiteY6" fmla="*/ 4337601 h 4337602"/>
              <a:gd name="connsiteX7" fmla="*/ 0 w 4202886"/>
              <a:gd name="connsiteY7" fmla="*/ 2122521 h 4337602"/>
              <a:gd name="connsiteX8" fmla="*/ 0 w 4202886"/>
              <a:gd name="connsiteY8" fmla="*/ 2122514 h 4337602"/>
              <a:gd name="connsiteX0" fmla="*/ 0 w 4209426"/>
              <a:gd name="connsiteY0" fmla="*/ 2122514 h 4345485"/>
              <a:gd name="connsiteX1" fmla="*/ 2222962 w 4209426"/>
              <a:gd name="connsiteY1" fmla="*/ 2028 h 4345485"/>
              <a:gd name="connsiteX2" fmla="*/ 4201544 w 4209426"/>
              <a:gd name="connsiteY2" fmla="*/ 2028 h 4345485"/>
              <a:gd name="connsiteX3" fmla="*/ 4193685 w 4209426"/>
              <a:gd name="connsiteY3" fmla="*/ 711500 h 4345485"/>
              <a:gd name="connsiteX4" fmla="*/ 4193685 w 4209426"/>
              <a:gd name="connsiteY4" fmla="*/ 3549301 h 4345485"/>
              <a:gd name="connsiteX5" fmla="*/ 4209426 w 4209426"/>
              <a:gd name="connsiteY5" fmla="*/ 4345485 h 4345485"/>
              <a:gd name="connsiteX6" fmla="*/ 2175666 w 4209426"/>
              <a:gd name="connsiteY6" fmla="*/ 4337601 h 4345485"/>
              <a:gd name="connsiteX7" fmla="*/ 0 w 4209426"/>
              <a:gd name="connsiteY7" fmla="*/ 2122521 h 4345485"/>
              <a:gd name="connsiteX8" fmla="*/ 0 w 4209426"/>
              <a:gd name="connsiteY8" fmla="*/ 2122514 h 4345485"/>
              <a:gd name="connsiteX0" fmla="*/ 0 w 4218571"/>
              <a:gd name="connsiteY0" fmla="*/ 2122514 h 4365079"/>
              <a:gd name="connsiteX1" fmla="*/ 2222962 w 4218571"/>
              <a:gd name="connsiteY1" fmla="*/ 2028 h 4365079"/>
              <a:gd name="connsiteX2" fmla="*/ 4201544 w 4218571"/>
              <a:gd name="connsiteY2" fmla="*/ 2028 h 4365079"/>
              <a:gd name="connsiteX3" fmla="*/ 4193685 w 4218571"/>
              <a:gd name="connsiteY3" fmla="*/ 711500 h 4365079"/>
              <a:gd name="connsiteX4" fmla="*/ 4217334 w 4218571"/>
              <a:gd name="connsiteY4" fmla="*/ 4361226 h 4365079"/>
              <a:gd name="connsiteX5" fmla="*/ 4209426 w 4218571"/>
              <a:gd name="connsiteY5" fmla="*/ 4345485 h 4365079"/>
              <a:gd name="connsiteX6" fmla="*/ 2175666 w 4218571"/>
              <a:gd name="connsiteY6" fmla="*/ 4337601 h 4365079"/>
              <a:gd name="connsiteX7" fmla="*/ 0 w 4218571"/>
              <a:gd name="connsiteY7" fmla="*/ 2122521 h 4365079"/>
              <a:gd name="connsiteX8" fmla="*/ 0 w 4218571"/>
              <a:gd name="connsiteY8" fmla="*/ 2122514 h 4365079"/>
              <a:gd name="connsiteX0" fmla="*/ 0 w 4435307"/>
              <a:gd name="connsiteY0" fmla="*/ 2172529 h 4415094"/>
              <a:gd name="connsiteX1" fmla="*/ 2222962 w 4435307"/>
              <a:gd name="connsiteY1" fmla="*/ 52043 h 4415094"/>
              <a:gd name="connsiteX2" fmla="*/ 4201544 w 4435307"/>
              <a:gd name="connsiteY2" fmla="*/ 52043 h 4415094"/>
              <a:gd name="connsiteX3" fmla="*/ 4398637 w 4435307"/>
              <a:gd name="connsiteY3" fmla="*/ 785163 h 4415094"/>
              <a:gd name="connsiteX4" fmla="*/ 4217334 w 4435307"/>
              <a:gd name="connsiteY4" fmla="*/ 4411241 h 4415094"/>
              <a:gd name="connsiteX5" fmla="*/ 4209426 w 4435307"/>
              <a:gd name="connsiteY5" fmla="*/ 4395500 h 4415094"/>
              <a:gd name="connsiteX6" fmla="*/ 2175666 w 4435307"/>
              <a:gd name="connsiteY6" fmla="*/ 4387616 h 4415094"/>
              <a:gd name="connsiteX7" fmla="*/ 0 w 4435307"/>
              <a:gd name="connsiteY7" fmla="*/ 2172536 h 4415094"/>
              <a:gd name="connsiteX8" fmla="*/ 0 w 4435307"/>
              <a:gd name="connsiteY8" fmla="*/ 2172529 h 4415094"/>
              <a:gd name="connsiteX0" fmla="*/ 0 w 4432247"/>
              <a:gd name="connsiteY0" fmla="*/ 2172529 h 4415094"/>
              <a:gd name="connsiteX1" fmla="*/ 2222962 w 4432247"/>
              <a:gd name="connsiteY1" fmla="*/ 52043 h 4415094"/>
              <a:gd name="connsiteX2" fmla="*/ 4201544 w 4432247"/>
              <a:gd name="connsiteY2" fmla="*/ 52043 h 4415094"/>
              <a:gd name="connsiteX3" fmla="*/ 4398637 w 4432247"/>
              <a:gd name="connsiteY3" fmla="*/ 785163 h 4415094"/>
              <a:gd name="connsiteX4" fmla="*/ 4217334 w 4432247"/>
              <a:gd name="connsiteY4" fmla="*/ 4411241 h 4415094"/>
              <a:gd name="connsiteX5" fmla="*/ 4209426 w 4432247"/>
              <a:gd name="connsiteY5" fmla="*/ 4395500 h 4415094"/>
              <a:gd name="connsiteX6" fmla="*/ 2175666 w 4432247"/>
              <a:gd name="connsiteY6" fmla="*/ 4387616 h 4415094"/>
              <a:gd name="connsiteX7" fmla="*/ 0 w 4432247"/>
              <a:gd name="connsiteY7" fmla="*/ 2172536 h 4415094"/>
              <a:gd name="connsiteX8" fmla="*/ 0 w 4432247"/>
              <a:gd name="connsiteY8" fmla="*/ 2172529 h 4415094"/>
              <a:gd name="connsiteX0" fmla="*/ 0 w 4356547"/>
              <a:gd name="connsiteY0" fmla="*/ 2197614 h 4440179"/>
              <a:gd name="connsiteX1" fmla="*/ 2222962 w 4356547"/>
              <a:gd name="connsiteY1" fmla="*/ 77128 h 4440179"/>
              <a:gd name="connsiteX2" fmla="*/ 4201544 w 4356547"/>
              <a:gd name="connsiteY2" fmla="*/ 77128 h 4440179"/>
              <a:gd name="connsiteX3" fmla="*/ 4233099 w 4356547"/>
              <a:gd name="connsiteY3" fmla="*/ 1149207 h 4440179"/>
              <a:gd name="connsiteX4" fmla="*/ 4217334 w 4356547"/>
              <a:gd name="connsiteY4" fmla="*/ 4436326 h 4440179"/>
              <a:gd name="connsiteX5" fmla="*/ 4209426 w 4356547"/>
              <a:gd name="connsiteY5" fmla="*/ 4420585 h 4440179"/>
              <a:gd name="connsiteX6" fmla="*/ 2175666 w 4356547"/>
              <a:gd name="connsiteY6" fmla="*/ 4412701 h 4440179"/>
              <a:gd name="connsiteX7" fmla="*/ 0 w 4356547"/>
              <a:gd name="connsiteY7" fmla="*/ 2197621 h 4440179"/>
              <a:gd name="connsiteX8" fmla="*/ 0 w 4356547"/>
              <a:gd name="connsiteY8" fmla="*/ 2197614 h 4440179"/>
              <a:gd name="connsiteX0" fmla="*/ 0 w 4359624"/>
              <a:gd name="connsiteY0" fmla="*/ 2197614 h 4440179"/>
              <a:gd name="connsiteX1" fmla="*/ 2222962 w 4359624"/>
              <a:gd name="connsiteY1" fmla="*/ 77128 h 4440179"/>
              <a:gd name="connsiteX2" fmla="*/ 4201544 w 4359624"/>
              <a:gd name="connsiteY2" fmla="*/ 77128 h 4440179"/>
              <a:gd name="connsiteX3" fmla="*/ 4233099 w 4359624"/>
              <a:gd name="connsiteY3" fmla="*/ 1149207 h 4440179"/>
              <a:gd name="connsiteX4" fmla="*/ 4217334 w 4359624"/>
              <a:gd name="connsiteY4" fmla="*/ 4436326 h 4440179"/>
              <a:gd name="connsiteX5" fmla="*/ 4209426 w 4359624"/>
              <a:gd name="connsiteY5" fmla="*/ 4420585 h 4440179"/>
              <a:gd name="connsiteX6" fmla="*/ 2175666 w 4359624"/>
              <a:gd name="connsiteY6" fmla="*/ 4412701 h 4440179"/>
              <a:gd name="connsiteX7" fmla="*/ 0 w 4359624"/>
              <a:gd name="connsiteY7" fmla="*/ 2197621 h 4440179"/>
              <a:gd name="connsiteX8" fmla="*/ 0 w 4359624"/>
              <a:gd name="connsiteY8" fmla="*/ 2197614 h 4440179"/>
              <a:gd name="connsiteX0" fmla="*/ 0 w 4358847"/>
              <a:gd name="connsiteY0" fmla="*/ 2197614 h 4440179"/>
              <a:gd name="connsiteX1" fmla="*/ 2222962 w 4358847"/>
              <a:gd name="connsiteY1" fmla="*/ 77128 h 4440179"/>
              <a:gd name="connsiteX2" fmla="*/ 4201544 w 4358847"/>
              <a:gd name="connsiteY2" fmla="*/ 77128 h 4440179"/>
              <a:gd name="connsiteX3" fmla="*/ 4233099 w 4358847"/>
              <a:gd name="connsiteY3" fmla="*/ 1149207 h 4440179"/>
              <a:gd name="connsiteX4" fmla="*/ 4217334 w 4358847"/>
              <a:gd name="connsiteY4" fmla="*/ 4436326 h 4440179"/>
              <a:gd name="connsiteX5" fmla="*/ 4209426 w 4358847"/>
              <a:gd name="connsiteY5" fmla="*/ 4420585 h 4440179"/>
              <a:gd name="connsiteX6" fmla="*/ 2175666 w 4358847"/>
              <a:gd name="connsiteY6" fmla="*/ 4412701 h 4440179"/>
              <a:gd name="connsiteX7" fmla="*/ 0 w 4358847"/>
              <a:gd name="connsiteY7" fmla="*/ 2197621 h 4440179"/>
              <a:gd name="connsiteX8" fmla="*/ 0 w 4358847"/>
              <a:gd name="connsiteY8" fmla="*/ 2197614 h 4440179"/>
              <a:gd name="connsiteX0" fmla="*/ 0 w 4233128"/>
              <a:gd name="connsiteY0" fmla="*/ 2120517 h 4363082"/>
              <a:gd name="connsiteX1" fmla="*/ 2222962 w 4233128"/>
              <a:gd name="connsiteY1" fmla="*/ 31 h 4363082"/>
              <a:gd name="connsiteX2" fmla="*/ 4201544 w 4233128"/>
              <a:gd name="connsiteY2" fmla="*/ 31 h 4363082"/>
              <a:gd name="connsiteX3" fmla="*/ 4233099 w 4233128"/>
              <a:gd name="connsiteY3" fmla="*/ 1072110 h 4363082"/>
              <a:gd name="connsiteX4" fmla="*/ 4217334 w 4233128"/>
              <a:gd name="connsiteY4" fmla="*/ 4359229 h 4363082"/>
              <a:gd name="connsiteX5" fmla="*/ 4209426 w 4233128"/>
              <a:gd name="connsiteY5" fmla="*/ 4343488 h 4363082"/>
              <a:gd name="connsiteX6" fmla="*/ 2175666 w 4233128"/>
              <a:gd name="connsiteY6" fmla="*/ 4335604 h 4363082"/>
              <a:gd name="connsiteX7" fmla="*/ 0 w 4233128"/>
              <a:gd name="connsiteY7" fmla="*/ 2120524 h 4363082"/>
              <a:gd name="connsiteX8" fmla="*/ 0 w 4233128"/>
              <a:gd name="connsiteY8" fmla="*/ 2120517 h 4363082"/>
              <a:gd name="connsiteX0" fmla="*/ 0 w 4356697"/>
              <a:gd name="connsiteY0" fmla="*/ 2197614 h 4440179"/>
              <a:gd name="connsiteX1" fmla="*/ 2222962 w 4356697"/>
              <a:gd name="connsiteY1" fmla="*/ 77128 h 4440179"/>
              <a:gd name="connsiteX2" fmla="*/ 4201544 w 4356697"/>
              <a:gd name="connsiteY2" fmla="*/ 77128 h 4440179"/>
              <a:gd name="connsiteX3" fmla="*/ 4227123 w 4356697"/>
              <a:gd name="connsiteY3" fmla="*/ 1149207 h 4440179"/>
              <a:gd name="connsiteX4" fmla="*/ 4217334 w 4356697"/>
              <a:gd name="connsiteY4" fmla="*/ 4436326 h 4440179"/>
              <a:gd name="connsiteX5" fmla="*/ 4209426 w 4356697"/>
              <a:gd name="connsiteY5" fmla="*/ 4420585 h 4440179"/>
              <a:gd name="connsiteX6" fmla="*/ 2175666 w 4356697"/>
              <a:gd name="connsiteY6" fmla="*/ 4412701 h 4440179"/>
              <a:gd name="connsiteX7" fmla="*/ 0 w 4356697"/>
              <a:gd name="connsiteY7" fmla="*/ 2197621 h 4440179"/>
              <a:gd name="connsiteX8" fmla="*/ 0 w 4356697"/>
              <a:gd name="connsiteY8" fmla="*/ 2197614 h 4440179"/>
              <a:gd name="connsiteX0" fmla="*/ 0 w 4227161"/>
              <a:gd name="connsiteY0" fmla="*/ 2120487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0 w 4227161"/>
              <a:gd name="connsiteY8" fmla="*/ 2120487 h 4363052"/>
              <a:gd name="connsiteX0" fmla="*/ 0 w 4227161"/>
              <a:gd name="connsiteY0" fmla="*/ 2120487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0 w 4227161"/>
              <a:gd name="connsiteY8" fmla="*/ 2120487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35574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03303 h 4363052"/>
              <a:gd name="connsiteX7" fmla="*/ 0 w 4227161"/>
              <a:gd name="connsiteY7" fmla="*/ 2120494 h 4363052"/>
              <a:gd name="connsiteX8" fmla="*/ 114300 w 4227161"/>
              <a:gd name="connsiteY8" fmla="*/ 2072080 h 4363052"/>
              <a:gd name="connsiteX0" fmla="*/ 114300 w 4227161"/>
              <a:gd name="connsiteY0" fmla="*/ 2072080 h 4363052"/>
              <a:gd name="connsiteX1" fmla="*/ 2222962 w 4227161"/>
              <a:gd name="connsiteY1" fmla="*/ 1 h 4363052"/>
              <a:gd name="connsiteX2" fmla="*/ 4201544 w 4227161"/>
              <a:gd name="connsiteY2" fmla="*/ 1 h 4363052"/>
              <a:gd name="connsiteX3" fmla="*/ 4227123 w 4227161"/>
              <a:gd name="connsiteY3" fmla="*/ 1072080 h 4363052"/>
              <a:gd name="connsiteX4" fmla="*/ 4217334 w 4227161"/>
              <a:gd name="connsiteY4" fmla="*/ 4359199 h 4363052"/>
              <a:gd name="connsiteX5" fmla="*/ 4209426 w 4227161"/>
              <a:gd name="connsiteY5" fmla="*/ 4343458 h 4363052"/>
              <a:gd name="connsiteX6" fmla="*/ 2175666 w 4227161"/>
              <a:gd name="connsiteY6" fmla="*/ 4303303 h 4363052"/>
              <a:gd name="connsiteX7" fmla="*/ 0 w 4227161"/>
              <a:gd name="connsiteY7" fmla="*/ 2120494 h 4363052"/>
              <a:gd name="connsiteX8" fmla="*/ 114300 w 4227161"/>
              <a:gd name="connsiteY8" fmla="*/ 2072080 h 4363052"/>
              <a:gd name="connsiteX0" fmla="*/ 114300 w 4227161"/>
              <a:gd name="connsiteY0" fmla="*/ 2072080 h 4361003"/>
              <a:gd name="connsiteX1" fmla="*/ 2222962 w 4227161"/>
              <a:gd name="connsiteY1" fmla="*/ 1 h 4361003"/>
              <a:gd name="connsiteX2" fmla="*/ 4201544 w 4227161"/>
              <a:gd name="connsiteY2" fmla="*/ 1 h 4361003"/>
              <a:gd name="connsiteX3" fmla="*/ 4227123 w 4227161"/>
              <a:gd name="connsiteY3" fmla="*/ 1072080 h 4361003"/>
              <a:gd name="connsiteX4" fmla="*/ 4217334 w 4227161"/>
              <a:gd name="connsiteY4" fmla="*/ 4359199 h 4361003"/>
              <a:gd name="connsiteX5" fmla="*/ 4203076 w 4227161"/>
              <a:gd name="connsiteY5" fmla="*/ 4298279 h 4361003"/>
              <a:gd name="connsiteX6" fmla="*/ 2175666 w 4227161"/>
              <a:gd name="connsiteY6" fmla="*/ 4303303 h 4361003"/>
              <a:gd name="connsiteX7" fmla="*/ 0 w 4227161"/>
              <a:gd name="connsiteY7" fmla="*/ 2120494 h 4361003"/>
              <a:gd name="connsiteX8" fmla="*/ 114300 w 4227161"/>
              <a:gd name="connsiteY8" fmla="*/ 2072080 h 4361003"/>
              <a:gd name="connsiteX0" fmla="*/ 114300 w 4227360"/>
              <a:gd name="connsiteY0" fmla="*/ 2072080 h 4303303"/>
              <a:gd name="connsiteX1" fmla="*/ 2222962 w 4227360"/>
              <a:gd name="connsiteY1" fmla="*/ 1 h 4303303"/>
              <a:gd name="connsiteX2" fmla="*/ 4201544 w 4227360"/>
              <a:gd name="connsiteY2" fmla="*/ 1 h 4303303"/>
              <a:gd name="connsiteX3" fmla="*/ 4227123 w 4227360"/>
              <a:gd name="connsiteY3" fmla="*/ 1072080 h 4303303"/>
              <a:gd name="connsiteX4" fmla="*/ 4217334 w 4227360"/>
              <a:gd name="connsiteY4" fmla="*/ 4268840 h 4303303"/>
              <a:gd name="connsiteX5" fmla="*/ 4203076 w 4227360"/>
              <a:gd name="connsiteY5" fmla="*/ 4298279 h 4303303"/>
              <a:gd name="connsiteX6" fmla="*/ 2175666 w 4227360"/>
              <a:gd name="connsiteY6" fmla="*/ 4303303 h 4303303"/>
              <a:gd name="connsiteX7" fmla="*/ 0 w 4227360"/>
              <a:gd name="connsiteY7" fmla="*/ 2120494 h 4303303"/>
              <a:gd name="connsiteX8" fmla="*/ 114300 w 4227360"/>
              <a:gd name="connsiteY8" fmla="*/ 2072080 h 4303303"/>
              <a:gd name="connsiteX0" fmla="*/ 114300 w 4356304"/>
              <a:gd name="connsiteY0" fmla="*/ 2172622 h 4403845"/>
              <a:gd name="connsiteX1" fmla="*/ 2222962 w 4356304"/>
              <a:gd name="connsiteY1" fmla="*/ 100543 h 4403845"/>
              <a:gd name="connsiteX2" fmla="*/ 4201544 w 4356304"/>
              <a:gd name="connsiteY2" fmla="*/ 100543 h 4403845"/>
              <a:gd name="connsiteX3" fmla="*/ 4227123 w 4356304"/>
              <a:gd name="connsiteY3" fmla="*/ 1488880 h 4403845"/>
              <a:gd name="connsiteX4" fmla="*/ 4217334 w 4356304"/>
              <a:gd name="connsiteY4" fmla="*/ 4369382 h 4403845"/>
              <a:gd name="connsiteX5" fmla="*/ 4203076 w 4356304"/>
              <a:gd name="connsiteY5" fmla="*/ 4398821 h 4403845"/>
              <a:gd name="connsiteX6" fmla="*/ 2175666 w 4356304"/>
              <a:gd name="connsiteY6" fmla="*/ 4403845 h 4403845"/>
              <a:gd name="connsiteX7" fmla="*/ 0 w 4356304"/>
              <a:gd name="connsiteY7" fmla="*/ 2221036 h 4403845"/>
              <a:gd name="connsiteX8" fmla="*/ 114300 w 4356304"/>
              <a:gd name="connsiteY8" fmla="*/ 2172622 h 4403845"/>
              <a:gd name="connsiteX0" fmla="*/ 114300 w 4356304"/>
              <a:gd name="connsiteY0" fmla="*/ 2172622 h 4403845"/>
              <a:gd name="connsiteX1" fmla="*/ 2222962 w 4356304"/>
              <a:gd name="connsiteY1" fmla="*/ 100543 h 4403845"/>
              <a:gd name="connsiteX2" fmla="*/ 4201544 w 4356304"/>
              <a:gd name="connsiteY2" fmla="*/ 100543 h 4403845"/>
              <a:gd name="connsiteX3" fmla="*/ 4227123 w 4356304"/>
              <a:gd name="connsiteY3" fmla="*/ 1488880 h 4403845"/>
              <a:gd name="connsiteX4" fmla="*/ 4217334 w 4356304"/>
              <a:gd name="connsiteY4" fmla="*/ 4369382 h 4403845"/>
              <a:gd name="connsiteX5" fmla="*/ 4203076 w 4356304"/>
              <a:gd name="connsiteY5" fmla="*/ 4398821 h 4403845"/>
              <a:gd name="connsiteX6" fmla="*/ 2175666 w 4356304"/>
              <a:gd name="connsiteY6" fmla="*/ 4403845 h 4403845"/>
              <a:gd name="connsiteX7" fmla="*/ 0 w 4356304"/>
              <a:gd name="connsiteY7" fmla="*/ 2221036 h 4403845"/>
              <a:gd name="connsiteX8" fmla="*/ 114300 w 4356304"/>
              <a:gd name="connsiteY8" fmla="*/ 2172622 h 4403845"/>
              <a:gd name="connsiteX0" fmla="*/ 114300 w 4227360"/>
              <a:gd name="connsiteY0" fmla="*/ 2073262 h 4304485"/>
              <a:gd name="connsiteX1" fmla="*/ 2222962 w 4227360"/>
              <a:gd name="connsiteY1" fmla="*/ 1183 h 4304485"/>
              <a:gd name="connsiteX2" fmla="*/ 4201544 w 4227360"/>
              <a:gd name="connsiteY2" fmla="*/ 1183 h 4304485"/>
              <a:gd name="connsiteX3" fmla="*/ 4227123 w 4227360"/>
              <a:gd name="connsiteY3" fmla="*/ 1389520 h 4304485"/>
              <a:gd name="connsiteX4" fmla="*/ 4217334 w 4227360"/>
              <a:gd name="connsiteY4" fmla="*/ 4270022 h 4304485"/>
              <a:gd name="connsiteX5" fmla="*/ 4203076 w 4227360"/>
              <a:gd name="connsiteY5" fmla="*/ 4299461 h 4304485"/>
              <a:gd name="connsiteX6" fmla="*/ 2175666 w 4227360"/>
              <a:gd name="connsiteY6" fmla="*/ 4304485 h 4304485"/>
              <a:gd name="connsiteX7" fmla="*/ 0 w 4227360"/>
              <a:gd name="connsiteY7" fmla="*/ 2121676 h 4304485"/>
              <a:gd name="connsiteX8" fmla="*/ 114300 w 4227360"/>
              <a:gd name="connsiteY8" fmla="*/ 2073262 h 4304485"/>
              <a:gd name="connsiteX0" fmla="*/ 114300 w 4227360"/>
              <a:gd name="connsiteY0" fmla="*/ 2072083 h 4303306"/>
              <a:gd name="connsiteX1" fmla="*/ 2222962 w 4227360"/>
              <a:gd name="connsiteY1" fmla="*/ 4 h 4303306"/>
              <a:gd name="connsiteX2" fmla="*/ 4201544 w 4227360"/>
              <a:gd name="connsiteY2" fmla="*/ 4 h 4303306"/>
              <a:gd name="connsiteX3" fmla="*/ 4227123 w 4227360"/>
              <a:gd name="connsiteY3" fmla="*/ 1388341 h 4303306"/>
              <a:gd name="connsiteX4" fmla="*/ 4217334 w 4227360"/>
              <a:gd name="connsiteY4" fmla="*/ 4268843 h 4303306"/>
              <a:gd name="connsiteX5" fmla="*/ 4203076 w 4227360"/>
              <a:gd name="connsiteY5" fmla="*/ 4298282 h 4303306"/>
              <a:gd name="connsiteX6" fmla="*/ 2175666 w 4227360"/>
              <a:gd name="connsiteY6" fmla="*/ 4303306 h 4303306"/>
              <a:gd name="connsiteX7" fmla="*/ 0 w 4227360"/>
              <a:gd name="connsiteY7" fmla="*/ 2120497 h 4303306"/>
              <a:gd name="connsiteX8" fmla="*/ 114300 w 4227360"/>
              <a:gd name="connsiteY8" fmla="*/ 2072083 h 4303306"/>
              <a:gd name="connsiteX0" fmla="*/ 114300 w 4227162"/>
              <a:gd name="connsiteY0" fmla="*/ 2072079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114300 w 4227162"/>
              <a:gd name="connsiteY8" fmla="*/ 2072079 h 4303302"/>
              <a:gd name="connsiteX0" fmla="*/ 4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5957 h 4303302"/>
              <a:gd name="connsiteX0" fmla="*/ 4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5957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70341 w 4227162"/>
              <a:gd name="connsiteY0" fmla="*/ 2125638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70341 w 4227162"/>
              <a:gd name="connsiteY8" fmla="*/ 2125638 h 4303302"/>
              <a:gd name="connsiteX0" fmla="*/ 258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25891 w 4227162"/>
              <a:gd name="connsiteY8" fmla="*/ 2115957 h 4303302"/>
              <a:gd name="connsiteX0" fmla="*/ 25891 w 4227162"/>
              <a:gd name="connsiteY0" fmla="*/ 2115957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25891 w 4227162"/>
              <a:gd name="connsiteY8" fmla="*/ 2115957 h 4303302"/>
              <a:gd name="connsiteX0" fmla="*/ 3666 w 4227162"/>
              <a:gd name="connsiteY0" fmla="*/ 2125638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5638 h 4303302"/>
              <a:gd name="connsiteX0" fmla="*/ 1001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10016 w 4227162"/>
              <a:gd name="connsiteY8" fmla="*/ 2122411 h 4303302"/>
              <a:gd name="connsiteX0" fmla="*/ 3666 w 4227162"/>
              <a:gd name="connsiteY0" fmla="*/ 2122411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3666 w 4227162"/>
              <a:gd name="connsiteY8" fmla="*/ 2122411 h 4303302"/>
              <a:gd name="connsiteX0" fmla="*/ 491 w 4227162"/>
              <a:gd name="connsiteY0" fmla="*/ 2119184 h 4303302"/>
              <a:gd name="connsiteX1" fmla="*/ 2222962 w 4227162"/>
              <a:gd name="connsiteY1" fmla="*/ 0 h 4303302"/>
              <a:gd name="connsiteX2" fmla="*/ 4221166 w 4227162"/>
              <a:gd name="connsiteY2" fmla="*/ 7978 h 4303302"/>
              <a:gd name="connsiteX3" fmla="*/ 4227123 w 4227162"/>
              <a:gd name="connsiteY3" fmla="*/ 1388337 h 4303302"/>
              <a:gd name="connsiteX4" fmla="*/ 4217334 w 4227162"/>
              <a:gd name="connsiteY4" fmla="*/ 4268839 h 4303302"/>
              <a:gd name="connsiteX5" fmla="*/ 4203076 w 4227162"/>
              <a:gd name="connsiteY5" fmla="*/ 4298278 h 4303302"/>
              <a:gd name="connsiteX6" fmla="*/ 2175666 w 4227162"/>
              <a:gd name="connsiteY6" fmla="*/ 4303302 h 4303302"/>
              <a:gd name="connsiteX7" fmla="*/ 0 w 4227162"/>
              <a:gd name="connsiteY7" fmla="*/ 2120493 h 4303302"/>
              <a:gd name="connsiteX8" fmla="*/ 491 w 4227162"/>
              <a:gd name="connsiteY8" fmla="*/ 2119184 h 430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7162" h="4303302">
                <a:moveTo>
                  <a:pt x="491" y="2119184"/>
                </a:moveTo>
                <a:cubicBezTo>
                  <a:pt x="53823" y="160722"/>
                  <a:pt x="1822424" y="0"/>
                  <a:pt x="2222962" y="0"/>
                </a:cubicBezTo>
                <a:cubicBezTo>
                  <a:pt x="2215082" y="10511"/>
                  <a:pt x="4221836" y="10465"/>
                  <a:pt x="4221166" y="7978"/>
                </a:cubicBezTo>
                <a:cubicBezTo>
                  <a:pt x="4220496" y="5491"/>
                  <a:pt x="4227762" y="678194"/>
                  <a:pt x="4227123" y="1388337"/>
                </a:cubicBezTo>
                <a:cubicBezTo>
                  <a:pt x="4226484" y="2098480"/>
                  <a:pt x="4209452" y="4302995"/>
                  <a:pt x="4217334" y="4268839"/>
                </a:cubicBezTo>
                <a:cubicBezTo>
                  <a:pt x="4225216" y="4283122"/>
                  <a:pt x="4185828" y="4298278"/>
                  <a:pt x="4203076" y="4298278"/>
                </a:cubicBezTo>
                <a:lnTo>
                  <a:pt x="2175666" y="4303302"/>
                </a:lnTo>
                <a:cubicBezTo>
                  <a:pt x="1775128" y="4303302"/>
                  <a:pt x="74448" y="4138004"/>
                  <a:pt x="0" y="2120493"/>
                </a:cubicBezTo>
                <a:cubicBezTo>
                  <a:pt x="164" y="2118981"/>
                  <a:pt x="327" y="2120696"/>
                  <a:pt x="491" y="2119184"/>
                </a:cubicBezTo>
                <a:close/>
              </a:path>
            </a:pathLst>
          </a:custGeom>
          <a:effectLst>
            <a:glow>
              <a:schemeClr val="accent1">
                <a:alpha val="40000"/>
              </a:schemeClr>
            </a:glow>
            <a:outerShdw blurRad="76202" dist="50800" dir="5400000" algn="ctr" rotWithShape="0">
              <a:srgbClr val="000000">
                <a:alpha val="96070"/>
              </a:srgbClr>
            </a:outerShdw>
            <a:softEdge rad="598898"/>
          </a:effectLst>
        </p:spPr>
      </p:pic>
      <p:cxnSp>
        <p:nvCxnSpPr>
          <p:cNvPr id="2" name="Straight Connector 1">
            <a:extLst>
              <a:ext uri="{FF2B5EF4-FFF2-40B4-BE49-F238E27FC236}">
                <a16:creationId xmlns:a16="http://schemas.microsoft.com/office/drawing/2014/main" id="{AAD3EEC8-C8A5-A840-1095-381126E63C7D}"/>
              </a:ext>
            </a:extLst>
          </p:cNvPr>
          <p:cNvCxnSpPr>
            <a:cxnSpLocks/>
          </p:cNvCxnSpPr>
          <p:nvPr/>
        </p:nvCxnSpPr>
        <p:spPr>
          <a:xfrm>
            <a:off x="327366" y="846419"/>
            <a:ext cx="2085828"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B65B2924-90CF-CFF8-DB44-2206FB686CB1}"/>
              </a:ext>
            </a:extLst>
          </p:cNvPr>
          <p:cNvSpPr txBox="1">
            <a:spLocks/>
          </p:cNvSpPr>
          <p:nvPr/>
        </p:nvSpPr>
        <p:spPr>
          <a:xfrm>
            <a:off x="644215" y="281077"/>
            <a:ext cx="3823010" cy="365125"/>
          </a:xfrm>
          <a:prstGeom prst="rect">
            <a:avLst/>
          </a:prstGeom>
        </p:spPr>
        <p:txBody>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b="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b="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b="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rgbClr val="FFFFFF"/>
                </a:solidFill>
                <a:latin typeface="Oswald" pitchFamily="2" charset="77"/>
              </a:rPr>
              <a:t> </a:t>
            </a:r>
            <a:r>
              <a:rPr lang="en-US" sz="1800" err="1">
                <a:solidFill>
                  <a:schemeClr val="accent1"/>
                </a:solidFill>
                <a:latin typeface="Oswald" pitchFamily="2" charset="77"/>
              </a:rPr>
              <a:t>Me@Campus</a:t>
            </a:r>
            <a:r>
              <a:rPr lang="en-US" sz="1800">
                <a:solidFill>
                  <a:schemeClr val="accent1"/>
                </a:solidFill>
                <a:latin typeface="Oswald" pitchFamily="2" charset="77"/>
              </a:rPr>
              <a:t> -</a:t>
            </a:r>
            <a:r>
              <a:rPr lang="en-US" sz="1800">
                <a:solidFill>
                  <a:srgbClr val="FFFFFF"/>
                </a:solidFill>
                <a:latin typeface="Oswald" pitchFamily="2" charset="77"/>
              </a:rPr>
              <a:t>A brief introduction</a:t>
            </a:r>
            <a:endParaRPr lang="en-US" sz="1800">
              <a:solidFill>
                <a:schemeClr val="accent1"/>
              </a:solidFill>
              <a:latin typeface="Oswald" pitchFamily="2" charset="77"/>
            </a:endParaRPr>
          </a:p>
        </p:txBody>
      </p:sp>
      <p:sp>
        <p:nvSpPr>
          <p:cNvPr id="4" name="Text Placeholder 3">
            <a:extLst>
              <a:ext uri="{FF2B5EF4-FFF2-40B4-BE49-F238E27FC236}">
                <a16:creationId xmlns:a16="http://schemas.microsoft.com/office/drawing/2014/main" id="{74847C70-0ADF-4DD8-4FD9-CC6234CFB765}"/>
              </a:ext>
            </a:extLst>
          </p:cNvPr>
          <p:cNvSpPr txBox="1">
            <a:spLocks/>
          </p:cNvSpPr>
          <p:nvPr/>
        </p:nvSpPr>
        <p:spPr>
          <a:xfrm>
            <a:off x="5751842" y="5445672"/>
            <a:ext cx="1380478" cy="365125"/>
          </a:xfrm>
          <a:prstGeom prst="rect">
            <a:avLst/>
          </a:prstGeom>
        </p:spPr>
        <p:txBody>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b="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b="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b="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b="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err="1">
                <a:solidFill>
                  <a:schemeClr val="accent4"/>
                </a:solidFill>
                <a:latin typeface="Oswald" pitchFamily="2" charset="77"/>
              </a:rPr>
              <a:t>Me@Campus</a:t>
            </a:r>
            <a:endParaRPr lang="en-US" sz="1800">
              <a:solidFill>
                <a:schemeClr val="accent4"/>
              </a:solidFill>
              <a:latin typeface="Oswald" pitchFamily="2" charset="77"/>
            </a:endParaRPr>
          </a:p>
        </p:txBody>
      </p:sp>
      <p:sp>
        <p:nvSpPr>
          <p:cNvPr id="5" name="Rounded Rectangle 4">
            <a:extLst>
              <a:ext uri="{FF2B5EF4-FFF2-40B4-BE49-F238E27FC236}">
                <a16:creationId xmlns:a16="http://schemas.microsoft.com/office/drawing/2014/main" id="{B2703388-98CE-A108-7FA7-CADAFE82A4C9}"/>
              </a:ext>
            </a:extLst>
          </p:cNvPr>
          <p:cNvSpPr/>
          <p:nvPr/>
        </p:nvSpPr>
        <p:spPr>
          <a:xfrm>
            <a:off x="8139362" y="4090893"/>
            <a:ext cx="3998270" cy="86024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r>
              <a:rPr lang="en-US" sz="1200" b="1">
                <a:solidFill>
                  <a:schemeClr val="accent4"/>
                </a:solidFill>
                <a:latin typeface="Oswald" pitchFamily="2" charset="77"/>
              </a:rPr>
              <a:t>As of now 50,000 Home Office associates are user of </a:t>
            </a:r>
            <a:r>
              <a:rPr lang="en-US" sz="1200" b="1" err="1">
                <a:solidFill>
                  <a:schemeClr val="accent4"/>
                </a:solidFill>
                <a:latin typeface="Oswald" pitchFamily="2" charset="77"/>
              </a:rPr>
              <a:t>MyAssistant</a:t>
            </a:r>
            <a:r>
              <a:rPr lang="en-US" sz="1200" b="1">
                <a:solidFill>
                  <a:schemeClr val="accent4"/>
                </a:solidFill>
                <a:latin typeface="Oswald" pitchFamily="2" charset="77"/>
              </a:rPr>
              <a:t> .The Product already rolled out for US and International( Canada, Mexico, Chellie)  associates and will be rolled out for IDC associates soon.</a:t>
            </a:r>
          </a:p>
        </p:txBody>
      </p:sp>
    </p:spTree>
    <p:custDataLst>
      <p:tags r:id="rId1"/>
    </p:custDataLst>
    <p:extLst>
      <p:ext uri="{BB962C8B-B14F-4D97-AF65-F5344CB8AC3E}">
        <p14:creationId xmlns:p14="http://schemas.microsoft.com/office/powerpoint/2010/main" val="1419182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par>
                          <p:cTn id="10" fill="hold">
                            <p:stCondLst>
                              <p:cond delay="250"/>
                            </p:stCondLst>
                            <p:childTnLst>
                              <p:par>
                                <p:cTn id="11" presetID="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par>
                                <p:cTn id="15" presetID="8" presetClass="emph" presetSubtype="0" fill="hold" nodeType="withEffect">
                                  <p:stCondLst>
                                    <p:cond delay="0"/>
                                  </p:stCondLst>
                                  <p:childTnLst>
                                    <p:animRot by="21600000">
                                      <p:cBhvr>
                                        <p:cTn id="16" dur="2000" fill="hold"/>
                                        <p:tgtEl>
                                          <p:spTgt spid="8"/>
                                        </p:tgtEl>
                                        <p:attrNameLst>
                                          <p:attrName>r</p:attrName>
                                        </p:attrNameLst>
                                      </p:cBhvr>
                                    </p:animRot>
                                  </p:childTnLst>
                                </p:cTn>
                              </p:par>
                            </p:childTnLst>
                          </p:cTn>
                        </p:par>
                        <p:par>
                          <p:cTn id="17" fill="hold">
                            <p:stCondLst>
                              <p:cond delay="22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9"/>
                                        </p:tgtEl>
                                        <p:attrNameLst>
                                          <p:attrName>ppt_y</p:attrName>
                                        </p:attrNameLst>
                                      </p:cBhvr>
                                      <p:tavLst>
                                        <p:tav tm="0">
                                          <p:val>
                                            <p:strVal val="#ppt_y"/>
                                          </p:val>
                                        </p:tav>
                                        <p:tav tm="100000">
                                          <p:val>
                                            <p:strVal val="#ppt_y"/>
                                          </p:val>
                                        </p:tav>
                                      </p:tavLst>
                                    </p:anim>
                                    <p:anim calcmode="lin" valueType="num">
                                      <p:cBhvr>
                                        <p:cTn id="22"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4.58333E-6 -1.11111E-6 L 0.64688 -0.02199 " pathEditMode="relative" rAng="0" ptsTypes="AA">
                                      <p:cBhvr>
                                        <p:cTn id="28" dur="2000" fill="hold"/>
                                        <p:tgtEl>
                                          <p:spTgt spid="14"/>
                                        </p:tgtEl>
                                        <p:attrNameLst>
                                          <p:attrName>ppt_x</p:attrName>
                                          <p:attrName>ppt_y</p:attrName>
                                        </p:attrNameLst>
                                      </p:cBhvr>
                                      <p:rCtr x="32344" y="-1111"/>
                                    </p:animMotion>
                                  </p:childTnLst>
                                </p:cTn>
                              </p:par>
                              <p:par>
                                <p:cTn id="29" presetID="2" presetClass="entr" presetSubtype="4"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800" decel="100000"/>
                                        <p:tgtEl>
                                          <p:spTgt spid="13"/>
                                        </p:tgtEl>
                                      </p:cBhvr>
                                    </p:animEffect>
                                    <p:anim calcmode="lin" valueType="num">
                                      <p:cBhvr>
                                        <p:cTn id="38" dur="800" decel="100000" fill="hold"/>
                                        <p:tgtEl>
                                          <p:spTgt spid="13"/>
                                        </p:tgtEl>
                                        <p:attrNameLst>
                                          <p:attrName>style.rotation</p:attrName>
                                        </p:attrNameLst>
                                      </p:cBhvr>
                                      <p:tavLst>
                                        <p:tav tm="0">
                                          <p:val>
                                            <p:fltVal val="-90"/>
                                          </p:val>
                                        </p:tav>
                                        <p:tav tm="100000">
                                          <p:val>
                                            <p:fltVal val="0"/>
                                          </p:val>
                                        </p:tav>
                                      </p:tavLst>
                                    </p:anim>
                                    <p:anim calcmode="lin" valueType="num">
                                      <p:cBhvr>
                                        <p:cTn id="39" dur="800" decel="100000" fill="hold"/>
                                        <p:tgtEl>
                                          <p:spTgt spid="13"/>
                                        </p:tgtEl>
                                        <p:attrNameLst>
                                          <p:attrName>ppt_x</p:attrName>
                                        </p:attrNameLst>
                                      </p:cBhvr>
                                      <p:tavLst>
                                        <p:tav tm="0">
                                          <p:val>
                                            <p:strVal val="#ppt_x+0.4"/>
                                          </p:val>
                                        </p:tav>
                                        <p:tav tm="100000">
                                          <p:val>
                                            <p:strVal val="#ppt_x-0.05"/>
                                          </p:val>
                                        </p:tav>
                                      </p:tavLst>
                                    </p:anim>
                                    <p:anim calcmode="lin" valueType="num">
                                      <p:cBhvr>
                                        <p:cTn id="40" dur="800" decel="100000" fill="hold"/>
                                        <p:tgtEl>
                                          <p:spTgt spid="13"/>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43" presetID="30"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800" decel="100000"/>
                                        <p:tgtEl>
                                          <p:spTgt spid="11"/>
                                        </p:tgtEl>
                                      </p:cBhvr>
                                    </p:animEffect>
                                    <p:anim calcmode="lin" valueType="num">
                                      <p:cBhvr>
                                        <p:cTn id="46" dur="800" decel="100000" fill="hold"/>
                                        <p:tgtEl>
                                          <p:spTgt spid="11"/>
                                        </p:tgtEl>
                                        <p:attrNameLst>
                                          <p:attrName>style.rotation</p:attrName>
                                        </p:attrNameLst>
                                      </p:cBhvr>
                                      <p:tavLst>
                                        <p:tav tm="0">
                                          <p:val>
                                            <p:fltVal val="-90"/>
                                          </p:val>
                                        </p:tav>
                                        <p:tav tm="100000">
                                          <p:val>
                                            <p:fltVal val="0"/>
                                          </p:val>
                                        </p:tav>
                                      </p:tavLst>
                                    </p:anim>
                                    <p:anim calcmode="lin" valueType="num">
                                      <p:cBhvr>
                                        <p:cTn id="47" dur="800" decel="100000" fill="hold"/>
                                        <p:tgtEl>
                                          <p:spTgt spid="11"/>
                                        </p:tgtEl>
                                        <p:attrNameLst>
                                          <p:attrName>ppt_x</p:attrName>
                                        </p:attrNameLst>
                                      </p:cBhvr>
                                      <p:tavLst>
                                        <p:tav tm="0">
                                          <p:val>
                                            <p:strVal val="#ppt_x+0.4"/>
                                          </p:val>
                                        </p:tav>
                                        <p:tav tm="100000">
                                          <p:val>
                                            <p:strVal val="#ppt_x-0.05"/>
                                          </p:val>
                                        </p:tav>
                                      </p:tavLst>
                                    </p:anim>
                                    <p:anim calcmode="lin" valueType="num">
                                      <p:cBhvr>
                                        <p:cTn id="48" dur="800" decel="100000" fill="hold"/>
                                        <p:tgtEl>
                                          <p:spTgt spid="11"/>
                                        </p:tgtEl>
                                        <p:attrNameLst>
                                          <p:attrName>ppt_y</p:attrName>
                                        </p:attrNameLst>
                                      </p:cBhvr>
                                      <p:tavLst>
                                        <p:tav tm="0">
                                          <p:val>
                                            <p:strVal val="#ppt_y-0.4"/>
                                          </p:val>
                                        </p:tav>
                                        <p:tav tm="100000">
                                          <p:val>
                                            <p:strVal val="#ppt_y+0.1"/>
                                          </p:val>
                                        </p:tav>
                                      </p:tavLst>
                                    </p:anim>
                                    <p:anim calcmode="lin" valueType="num">
                                      <p:cBhvr>
                                        <p:cTn id="49"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50"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par>
                          <p:cTn id="51" fill="hold">
                            <p:stCondLst>
                              <p:cond delay="1000"/>
                            </p:stCondLst>
                            <p:childTnLst>
                              <p:par>
                                <p:cTn id="52" presetID="30"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800" decel="100000"/>
                                        <p:tgtEl>
                                          <p:spTgt spid="13"/>
                                        </p:tgtEl>
                                      </p:cBhvr>
                                    </p:animEffect>
                                    <p:anim calcmode="lin" valueType="num">
                                      <p:cBhvr>
                                        <p:cTn id="55" dur="800" decel="100000" fill="hold"/>
                                        <p:tgtEl>
                                          <p:spTgt spid="13"/>
                                        </p:tgtEl>
                                        <p:attrNameLst>
                                          <p:attrName>style.rotation</p:attrName>
                                        </p:attrNameLst>
                                      </p:cBhvr>
                                      <p:tavLst>
                                        <p:tav tm="0">
                                          <p:val>
                                            <p:fltVal val="-90"/>
                                          </p:val>
                                        </p:tav>
                                        <p:tav tm="100000">
                                          <p:val>
                                            <p:fltVal val="0"/>
                                          </p:val>
                                        </p:tav>
                                      </p:tavLst>
                                    </p:anim>
                                    <p:anim calcmode="lin" valueType="num">
                                      <p:cBhvr>
                                        <p:cTn id="56" dur="800" decel="100000" fill="hold"/>
                                        <p:tgtEl>
                                          <p:spTgt spid="13"/>
                                        </p:tgtEl>
                                        <p:attrNameLst>
                                          <p:attrName>ppt_x</p:attrName>
                                        </p:attrNameLst>
                                      </p:cBhvr>
                                      <p:tavLst>
                                        <p:tav tm="0">
                                          <p:val>
                                            <p:strVal val="#ppt_x+0.4"/>
                                          </p:val>
                                        </p:tav>
                                        <p:tav tm="100000">
                                          <p:val>
                                            <p:strVal val="#ppt_x-0.05"/>
                                          </p:val>
                                        </p:tav>
                                      </p:tavLst>
                                    </p:anim>
                                    <p:anim calcmode="lin" valueType="num">
                                      <p:cBhvr>
                                        <p:cTn id="57" dur="800" decel="100000" fill="hold"/>
                                        <p:tgtEl>
                                          <p:spTgt spid="13"/>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5" presetClass="entr" presetSubtype="10" fill="hold"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checkerboard(across)">
                                      <p:cBhvr>
                                        <p:cTn id="64" dur="500"/>
                                        <p:tgtEl>
                                          <p:spTgt spid="16"/>
                                        </p:tgtEl>
                                      </p:cBhvr>
                                    </p:animEffect>
                                  </p:childTnLst>
                                </p:cTn>
                              </p:par>
                            </p:childTnLst>
                          </p:cTn>
                        </p:par>
                        <p:par>
                          <p:cTn id="65" fill="hold">
                            <p:stCondLst>
                              <p:cond delay="500"/>
                            </p:stCondLst>
                            <p:childTnLst>
                              <p:par>
                                <p:cTn id="66" presetID="12" presetClass="entr" presetSubtype="8" fill="hold" grpId="0" nodeType="after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additive="base">
                                        <p:cTn id="68" dur="500"/>
                                        <p:tgtEl>
                                          <p:spTgt spid="5"/>
                                        </p:tgtEl>
                                        <p:attrNameLst>
                                          <p:attrName>ppt_x</p:attrName>
                                        </p:attrNameLst>
                                      </p:cBhvr>
                                      <p:tavLst>
                                        <p:tav tm="0">
                                          <p:val>
                                            <p:strVal val="#ppt_x-#ppt_w*1.125000"/>
                                          </p:val>
                                        </p:tav>
                                        <p:tav tm="100000">
                                          <p:val>
                                            <p:strVal val="#ppt_x"/>
                                          </p:val>
                                        </p:tav>
                                      </p:tavLst>
                                    </p:anim>
                                    <p:animEffect transition="in" filter="wipe(right)">
                                      <p:cBhvr>
                                        <p:cTn id="6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4" grpId="0"/>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erson with glasses and a computer&#10;&#10;Description automatically generated">
            <a:extLst>
              <a:ext uri="{FF2B5EF4-FFF2-40B4-BE49-F238E27FC236}">
                <a16:creationId xmlns:a16="http://schemas.microsoft.com/office/drawing/2014/main" id="{E809A5B2-5901-315A-62A4-50A92E8253D0}"/>
              </a:ext>
            </a:extLst>
          </p:cNvPr>
          <p:cNvPicPr>
            <a:picLocks noChangeAspect="1"/>
          </p:cNvPicPr>
          <p:nvPr/>
        </p:nvPicPr>
        <p:blipFill>
          <a:blip r:embed="rId4">
            <a:alphaModFix amt="77000"/>
            <a:extLst>
              <a:ext uri="{28A0092B-C50C-407E-A947-70E740481C1C}">
                <a14:useLocalDpi xmlns:a14="http://schemas.microsoft.com/office/drawing/2010/main" val="0"/>
              </a:ext>
            </a:extLst>
          </a:blip>
          <a:stretch>
            <a:fillRect/>
          </a:stretch>
        </p:blipFill>
        <p:spPr>
          <a:xfrm>
            <a:off x="9790711" y="4462789"/>
            <a:ext cx="3007282" cy="3007282"/>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348312" y="279064"/>
            <a:ext cx="11013056" cy="552660"/>
          </a:xfrm>
        </p:spPr>
        <p:txBody>
          <a:bodyPr/>
          <a:lstStyle/>
          <a:p>
            <a:r>
              <a:rPr lang="en-US" err="1"/>
              <a:t>Me@Campus</a:t>
            </a:r>
            <a:r>
              <a:rPr lang="en-US"/>
              <a:t> –</a:t>
            </a:r>
            <a:r>
              <a:rPr lang="en-US">
                <a:solidFill>
                  <a:schemeClr val="accent1"/>
                </a:solidFill>
                <a:latin typeface="Oswald" pitchFamily="2" charset="77"/>
              </a:rPr>
              <a:t>Accessibility</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36</a:t>
            </a:fld>
            <a:endParaRPr lang="en-US"/>
          </a:p>
        </p:txBody>
      </p:sp>
      <p:sp>
        <p:nvSpPr>
          <p:cNvPr id="9" name="Oval 8">
            <a:extLst>
              <a:ext uri="{FF2B5EF4-FFF2-40B4-BE49-F238E27FC236}">
                <a16:creationId xmlns:a16="http://schemas.microsoft.com/office/drawing/2014/main" id="{64AD92E5-E2FA-870D-6492-D92773CB1DCA}"/>
              </a:ext>
            </a:extLst>
          </p:cNvPr>
          <p:cNvSpPr>
            <a:spLocks noChangeAspect="1"/>
          </p:cNvSpPr>
          <p:nvPr/>
        </p:nvSpPr>
        <p:spPr>
          <a:xfrm>
            <a:off x="9118682" y="3839752"/>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logo&#10;&#10;Description automatically generated">
            <a:extLst>
              <a:ext uri="{FF2B5EF4-FFF2-40B4-BE49-F238E27FC236}">
                <a16:creationId xmlns:a16="http://schemas.microsoft.com/office/drawing/2014/main" id="{CDBFF779-68BE-4348-27C8-3FB8928E61D2}"/>
              </a:ext>
            </a:extLst>
          </p:cNvPr>
          <p:cNvPicPr>
            <a:picLocks noChangeAspect="1"/>
          </p:cNvPicPr>
          <p:nvPr/>
        </p:nvPicPr>
        <p:blipFill rotWithShape="1">
          <a:blip r:embed="rId5">
            <a:extLst>
              <a:ext uri="{28A0092B-C50C-407E-A947-70E740481C1C}">
                <a14:useLocalDpi xmlns:a14="http://schemas.microsoft.com/office/drawing/2010/main" val="0"/>
              </a:ext>
            </a:extLst>
          </a:blip>
          <a:srcRect l="10537" t="19016" r="54726" b="19260"/>
          <a:stretch/>
        </p:blipFill>
        <p:spPr>
          <a:xfrm>
            <a:off x="3130668" y="1767062"/>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pic>
        <p:nvPicPr>
          <p:cNvPr id="14" name="Picture 13">
            <a:extLst>
              <a:ext uri="{FF2B5EF4-FFF2-40B4-BE49-F238E27FC236}">
                <a16:creationId xmlns:a16="http://schemas.microsoft.com/office/drawing/2014/main" id="{4A197355-5384-3E97-BD55-502C766047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307" y="3638754"/>
            <a:ext cx="999945" cy="1805456"/>
          </a:xfrm>
          <a:prstGeom prst="rect">
            <a:avLst/>
          </a:prstGeom>
          <a:effectLst>
            <a:softEdge rad="108077"/>
          </a:effectLst>
        </p:spPr>
      </p:pic>
      <p:pic>
        <p:nvPicPr>
          <p:cNvPr id="16" name="Picture 15">
            <a:extLst>
              <a:ext uri="{FF2B5EF4-FFF2-40B4-BE49-F238E27FC236}">
                <a16:creationId xmlns:a16="http://schemas.microsoft.com/office/drawing/2014/main" id="{DE0781E8-6798-847C-A8D4-9451DE7B00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6320" y="3638754"/>
            <a:ext cx="1876995" cy="1223768"/>
          </a:xfrm>
          <a:prstGeom prst="rect">
            <a:avLst/>
          </a:prstGeom>
          <a:effectLst>
            <a:softEdge rad="134105"/>
          </a:effectLst>
        </p:spPr>
      </p:pic>
      <p:cxnSp>
        <p:nvCxnSpPr>
          <p:cNvPr id="18" name="Elbow Connector 17">
            <a:extLst>
              <a:ext uri="{FF2B5EF4-FFF2-40B4-BE49-F238E27FC236}">
                <a16:creationId xmlns:a16="http://schemas.microsoft.com/office/drawing/2014/main" id="{71D304BD-ED22-8BED-B45F-5E393BE85A10}"/>
              </a:ext>
            </a:extLst>
          </p:cNvPr>
          <p:cNvCxnSpPr>
            <a:stCxn id="2" idx="2"/>
            <a:endCxn id="14" idx="0"/>
          </p:cNvCxnSpPr>
          <p:nvPr/>
        </p:nvCxnSpPr>
        <p:spPr>
          <a:xfrm rot="5400000">
            <a:off x="2083814" y="2078940"/>
            <a:ext cx="846280" cy="2273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3A6864DE-031B-AE48-CA16-6B0341C73617}"/>
              </a:ext>
            </a:extLst>
          </p:cNvPr>
          <p:cNvCxnSpPr>
            <a:stCxn id="2" idx="2"/>
            <a:endCxn id="16" idx="0"/>
          </p:cNvCxnSpPr>
          <p:nvPr/>
        </p:nvCxnSpPr>
        <p:spPr>
          <a:xfrm rot="16200000" flipH="1">
            <a:off x="4286083" y="2150019"/>
            <a:ext cx="846280" cy="213119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screenshot of a phone&#10;&#10;Description automatically generated">
            <a:extLst>
              <a:ext uri="{FF2B5EF4-FFF2-40B4-BE49-F238E27FC236}">
                <a16:creationId xmlns:a16="http://schemas.microsoft.com/office/drawing/2014/main" id="{317060C8-58ED-4F11-19BA-B458A3709E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346" y="212153"/>
            <a:ext cx="1231641" cy="6433693"/>
          </a:xfrm>
          <a:prstGeom prst="rect">
            <a:avLst/>
          </a:prstGeom>
          <a:effectLst>
            <a:softEdge rad="108330"/>
          </a:effectLst>
        </p:spPr>
      </p:pic>
      <p:sp>
        <p:nvSpPr>
          <p:cNvPr id="24" name="Right Arrow 23">
            <a:extLst>
              <a:ext uri="{FF2B5EF4-FFF2-40B4-BE49-F238E27FC236}">
                <a16:creationId xmlns:a16="http://schemas.microsoft.com/office/drawing/2014/main" id="{F6F8A9E5-C4CD-30BB-2A7B-2CAA34F7F1F3}"/>
              </a:ext>
            </a:extLst>
          </p:cNvPr>
          <p:cNvSpPr/>
          <p:nvPr/>
        </p:nvSpPr>
        <p:spPr>
          <a:xfrm>
            <a:off x="4467225" y="2084519"/>
            <a:ext cx="1864785" cy="210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E94A82FA-4D7E-7CA0-EAB8-C46A373F9FB0}"/>
              </a:ext>
            </a:extLst>
          </p:cNvPr>
          <p:cNvCxnSpPr>
            <a:cxnSpLocks/>
          </p:cNvCxnSpPr>
          <p:nvPr/>
        </p:nvCxnSpPr>
        <p:spPr>
          <a:xfrm>
            <a:off x="327366" y="846419"/>
            <a:ext cx="2085828"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29" name="Picture 28" descr="A black and white icon&#10;&#10;Description automatically generated">
            <a:extLst>
              <a:ext uri="{FF2B5EF4-FFF2-40B4-BE49-F238E27FC236}">
                <a16:creationId xmlns:a16="http://schemas.microsoft.com/office/drawing/2014/main" id="{B94E3E87-CED9-7CFB-4DF7-B5A43C2FAA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34389" y="2755656"/>
            <a:ext cx="761143" cy="720000"/>
          </a:xfrm>
          <a:prstGeom prst="rect">
            <a:avLst/>
          </a:prstGeom>
          <a:effectLst>
            <a:softEdge rad="37409"/>
          </a:effectLst>
        </p:spPr>
      </p:pic>
      <p:pic>
        <p:nvPicPr>
          <p:cNvPr id="30" name="Picture 29" descr="A black and white icon with a group of people&#10;&#10;Description automatically generated">
            <a:extLst>
              <a:ext uri="{FF2B5EF4-FFF2-40B4-BE49-F238E27FC236}">
                <a16:creationId xmlns:a16="http://schemas.microsoft.com/office/drawing/2014/main" id="{EEF9E983-C685-21F7-C07A-9F2A49C354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01720" y="2950246"/>
            <a:ext cx="720000" cy="720000"/>
          </a:xfrm>
          <a:prstGeom prst="rect">
            <a:avLst/>
          </a:prstGeom>
          <a:effectLst>
            <a:softEdge rad="25400"/>
          </a:effectLst>
        </p:spPr>
      </p:pic>
      <p:pic>
        <p:nvPicPr>
          <p:cNvPr id="31" name="Picture 30" descr="A black and white icon with text&#10;&#10;Description automatically generated">
            <a:extLst>
              <a:ext uri="{FF2B5EF4-FFF2-40B4-BE49-F238E27FC236}">
                <a16:creationId xmlns:a16="http://schemas.microsoft.com/office/drawing/2014/main" id="{14A07EA3-9910-5559-385F-C1A315119FB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9771" y="3638754"/>
            <a:ext cx="752400" cy="720154"/>
          </a:xfrm>
          <a:prstGeom prst="rect">
            <a:avLst/>
          </a:prstGeom>
          <a:effectLst>
            <a:softEdge rad="35890"/>
          </a:effectLst>
        </p:spPr>
      </p:pic>
      <p:pic>
        <p:nvPicPr>
          <p:cNvPr id="32" name="Picture 31" descr="A black and white symbol with a dollar sign&#10;&#10;Description automatically generated">
            <a:extLst>
              <a:ext uri="{FF2B5EF4-FFF2-40B4-BE49-F238E27FC236}">
                <a16:creationId xmlns:a16="http://schemas.microsoft.com/office/drawing/2014/main" id="{5EA233A0-9F9A-77D3-1E25-A09E8EEEC2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6692" y="4687630"/>
            <a:ext cx="730435" cy="720000"/>
          </a:xfrm>
          <a:prstGeom prst="rect">
            <a:avLst/>
          </a:prstGeom>
          <a:effectLst>
            <a:softEdge rad="25400"/>
          </a:effectLst>
        </p:spPr>
      </p:pic>
      <p:pic>
        <p:nvPicPr>
          <p:cNvPr id="33" name="Picture 32" descr="A black and white logo&#10;&#10;Description automatically generated">
            <a:extLst>
              <a:ext uri="{FF2B5EF4-FFF2-40B4-BE49-F238E27FC236}">
                <a16:creationId xmlns:a16="http://schemas.microsoft.com/office/drawing/2014/main" id="{A4EF1850-495C-6930-9A35-10C9F40BC32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32323" y="5955459"/>
            <a:ext cx="720000" cy="741493"/>
          </a:xfrm>
          <a:prstGeom prst="rect">
            <a:avLst/>
          </a:prstGeom>
          <a:effectLst>
            <a:softEdge rad="25400"/>
          </a:effectLst>
        </p:spPr>
      </p:pic>
      <p:sp>
        <p:nvSpPr>
          <p:cNvPr id="34" name="Rounded Rectangle 33">
            <a:extLst>
              <a:ext uri="{FF2B5EF4-FFF2-40B4-BE49-F238E27FC236}">
                <a16:creationId xmlns:a16="http://schemas.microsoft.com/office/drawing/2014/main" id="{8A798EC3-6AF6-8D72-68EB-9CF15EA42DA3}"/>
              </a:ext>
            </a:extLst>
          </p:cNvPr>
          <p:cNvSpPr/>
          <p:nvPr/>
        </p:nvSpPr>
        <p:spPr>
          <a:xfrm>
            <a:off x="587548" y="5310524"/>
            <a:ext cx="1442226" cy="54857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r>
              <a:rPr lang="en-US" sz="1400" b="1">
                <a:solidFill>
                  <a:schemeClr val="accent1"/>
                </a:solidFill>
                <a:latin typeface="Bogle" panose="020B0503020203060203" pitchFamily="34" charset="77"/>
              </a:rPr>
              <a:t>Mobile App</a:t>
            </a:r>
          </a:p>
        </p:txBody>
      </p:sp>
      <p:sp>
        <p:nvSpPr>
          <p:cNvPr id="35" name="Rounded Rectangle 34">
            <a:extLst>
              <a:ext uri="{FF2B5EF4-FFF2-40B4-BE49-F238E27FC236}">
                <a16:creationId xmlns:a16="http://schemas.microsoft.com/office/drawing/2014/main" id="{1980C4BC-F57A-2051-0DCF-B67913896263}"/>
              </a:ext>
            </a:extLst>
          </p:cNvPr>
          <p:cNvSpPr/>
          <p:nvPr/>
        </p:nvSpPr>
        <p:spPr>
          <a:xfrm>
            <a:off x="4922042" y="4862522"/>
            <a:ext cx="1648349" cy="54857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r>
              <a:rPr lang="en-US" sz="1400" b="1">
                <a:solidFill>
                  <a:schemeClr val="accent1"/>
                </a:solidFill>
                <a:latin typeface="Bogle" panose="020B0503020203060203" pitchFamily="34" charset="77"/>
              </a:rPr>
              <a:t>Desktop App.</a:t>
            </a:r>
          </a:p>
        </p:txBody>
      </p:sp>
    </p:spTree>
    <p:custDataLst>
      <p:tags r:id="rId1"/>
    </p:custDataLst>
    <p:extLst>
      <p:ext uri="{BB962C8B-B14F-4D97-AF65-F5344CB8AC3E}">
        <p14:creationId xmlns:p14="http://schemas.microsoft.com/office/powerpoint/2010/main" val="140655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1000"/>
                                        <p:tgtEl>
                                          <p:spTgt spid="18"/>
                                        </p:tgtEl>
                                      </p:cBhvr>
                                    </p:animEffect>
                                  </p:childTnLst>
                                </p:cTn>
                              </p:par>
                            </p:childTnLst>
                          </p:cTn>
                        </p:par>
                        <p:par>
                          <p:cTn id="8" fill="hold">
                            <p:stCondLst>
                              <p:cond delay="1000"/>
                            </p:stCondLst>
                            <p:childTnLst>
                              <p:par>
                                <p:cTn id="9" presetID="35"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000"/>
                                        <p:tgtEl>
                                          <p:spTgt spid="14"/>
                                        </p:tgtEl>
                                      </p:cBhvr>
                                    </p:animEffect>
                                    <p:anim calcmode="lin" valueType="num">
                                      <p:cBhvr>
                                        <p:cTn id="12" dur="2000" fill="hold"/>
                                        <p:tgtEl>
                                          <p:spTgt spid="14"/>
                                        </p:tgtEl>
                                        <p:attrNameLst>
                                          <p:attrName>style.rotation</p:attrName>
                                        </p:attrNameLst>
                                      </p:cBhvr>
                                      <p:tavLst>
                                        <p:tav tm="0">
                                          <p:val>
                                            <p:fltVal val="720"/>
                                          </p:val>
                                        </p:tav>
                                        <p:tav tm="100000">
                                          <p:val>
                                            <p:fltVal val="0"/>
                                          </p:val>
                                        </p:tav>
                                      </p:tavLst>
                                    </p:anim>
                                    <p:anim calcmode="lin" valueType="num">
                                      <p:cBhvr>
                                        <p:cTn id="13" dur="2000" fill="hold"/>
                                        <p:tgtEl>
                                          <p:spTgt spid="14"/>
                                        </p:tgtEl>
                                        <p:attrNameLst>
                                          <p:attrName>ppt_h</p:attrName>
                                        </p:attrNameLst>
                                      </p:cBhvr>
                                      <p:tavLst>
                                        <p:tav tm="0">
                                          <p:val>
                                            <p:fltVal val="0"/>
                                          </p:val>
                                        </p:tav>
                                        <p:tav tm="100000">
                                          <p:val>
                                            <p:strVal val="#ppt_h"/>
                                          </p:val>
                                        </p:tav>
                                      </p:tavLst>
                                    </p:anim>
                                    <p:anim calcmode="lin" valueType="num">
                                      <p:cBhvr>
                                        <p:cTn id="14" dur="2000" fill="hold"/>
                                        <p:tgtEl>
                                          <p:spTgt spid="14"/>
                                        </p:tgtEl>
                                        <p:attrNameLst>
                                          <p:attrName>ppt_w</p:attrName>
                                        </p:attrNameLst>
                                      </p:cBhvr>
                                      <p:tavLst>
                                        <p:tav tm="0">
                                          <p:val>
                                            <p:fltVal val="0"/>
                                          </p:val>
                                        </p:tav>
                                        <p:tav tm="100000">
                                          <p:val>
                                            <p:strVal val="#ppt_w"/>
                                          </p:val>
                                        </p:tav>
                                      </p:tavLst>
                                    </p:anim>
                                  </p:childTnLst>
                                </p:cTn>
                              </p:par>
                            </p:childTnLst>
                          </p:cTn>
                        </p:par>
                        <p:par>
                          <p:cTn id="15" fill="hold">
                            <p:stCondLst>
                              <p:cond delay="3000"/>
                            </p:stCondLst>
                            <p:childTnLst>
                              <p:par>
                                <p:cTn id="16" presetID="2" presetClass="entr" presetSubtype="4"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ppt_x"/>
                                          </p:val>
                                        </p:tav>
                                        <p:tav tm="100000">
                                          <p:val>
                                            <p:strVal val="#ppt_x"/>
                                          </p:val>
                                        </p:tav>
                                      </p:tavLst>
                                    </p:anim>
                                    <p:anim calcmode="lin" valueType="num">
                                      <p:cBhvr additive="base">
                                        <p:cTn id="1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7" presetClass="entr" presetSubtype="8"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ppt_x</p:attrName>
                                        </p:attrNameLst>
                                      </p:cBhvr>
                                      <p:tavLst>
                                        <p:tav tm="0">
                                          <p:val>
                                            <p:strVal val="#ppt_x-#ppt_w/2"/>
                                          </p:val>
                                        </p:tav>
                                        <p:tav tm="100000">
                                          <p:val>
                                            <p:strVal val="#ppt_x"/>
                                          </p:val>
                                        </p:tav>
                                      </p:tavLst>
                                    </p:anim>
                                    <p:anim calcmode="lin" valueType="num">
                                      <p:cBhvr>
                                        <p:cTn id="25" dur="500" fill="hold"/>
                                        <p:tgtEl>
                                          <p:spTgt spid="20"/>
                                        </p:tgtEl>
                                        <p:attrNameLst>
                                          <p:attrName>ppt_y</p:attrName>
                                        </p:attrNameLst>
                                      </p:cBhvr>
                                      <p:tavLst>
                                        <p:tav tm="0">
                                          <p:val>
                                            <p:strVal val="#ppt_y"/>
                                          </p:val>
                                        </p:tav>
                                        <p:tav tm="100000">
                                          <p:val>
                                            <p:strVal val="#ppt_y"/>
                                          </p:val>
                                        </p:tav>
                                      </p:tavLst>
                                    </p:anim>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strVal val="#ppt_h"/>
                                          </p:val>
                                        </p:tav>
                                        <p:tav tm="100000">
                                          <p:val>
                                            <p:strVal val="#ppt_h"/>
                                          </p:val>
                                        </p:tav>
                                      </p:tavLst>
                                    </p:anim>
                                  </p:childTnLst>
                                </p:cTn>
                              </p:par>
                            </p:childTnLst>
                          </p:cTn>
                        </p:par>
                        <p:par>
                          <p:cTn id="28" fill="hold">
                            <p:stCondLst>
                              <p:cond delay="500"/>
                            </p:stCondLst>
                            <p:childTnLst>
                              <p:par>
                                <p:cTn id="29" presetID="35"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000"/>
                                        <p:tgtEl>
                                          <p:spTgt spid="16"/>
                                        </p:tgtEl>
                                      </p:cBhvr>
                                    </p:animEffect>
                                    <p:anim calcmode="lin" valueType="num">
                                      <p:cBhvr>
                                        <p:cTn id="32" dur="2000" fill="hold"/>
                                        <p:tgtEl>
                                          <p:spTgt spid="16"/>
                                        </p:tgtEl>
                                        <p:attrNameLst>
                                          <p:attrName>style.rotation</p:attrName>
                                        </p:attrNameLst>
                                      </p:cBhvr>
                                      <p:tavLst>
                                        <p:tav tm="0">
                                          <p:val>
                                            <p:fltVal val="720"/>
                                          </p:val>
                                        </p:tav>
                                        <p:tav tm="100000">
                                          <p:val>
                                            <p:fltVal val="0"/>
                                          </p:val>
                                        </p:tav>
                                      </p:tavLst>
                                    </p:anim>
                                    <p:anim calcmode="lin" valueType="num">
                                      <p:cBhvr>
                                        <p:cTn id="33" dur="2000" fill="hold"/>
                                        <p:tgtEl>
                                          <p:spTgt spid="16"/>
                                        </p:tgtEl>
                                        <p:attrNameLst>
                                          <p:attrName>ppt_h</p:attrName>
                                        </p:attrNameLst>
                                      </p:cBhvr>
                                      <p:tavLst>
                                        <p:tav tm="0">
                                          <p:val>
                                            <p:fltVal val="0"/>
                                          </p:val>
                                        </p:tav>
                                        <p:tav tm="100000">
                                          <p:val>
                                            <p:strVal val="#ppt_h"/>
                                          </p:val>
                                        </p:tav>
                                      </p:tavLst>
                                    </p:anim>
                                    <p:anim calcmode="lin" valueType="num">
                                      <p:cBhvr>
                                        <p:cTn id="34" dur="2000" fill="hold"/>
                                        <p:tgtEl>
                                          <p:spTgt spid="16"/>
                                        </p:tgtEl>
                                        <p:attrNameLst>
                                          <p:attrName>ppt_w</p:attrName>
                                        </p:attrNameLst>
                                      </p:cBhvr>
                                      <p:tavLst>
                                        <p:tav tm="0">
                                          <p:val>
                                            <p:fltVal val="0"/>
                                          </p:val>
                                        </p:tav>
                                        <p:tav tm="100000">
                                          <p:val>
                                            <p:strVal val="#ppt_w"/>
                                          </p:val>
                                        </p:tav>
                                      </p:tavLst>
                                    </p:anim>
                                  </p:childTnLst>
                                </p:cTn>
                              </p:par>
                            </p:childTnLst>
                          </p:cTn>
                        </p:par>
                        <p:par>
                          <p:cTn id="35" fill="hold">
                            <p:stCondLst>
                              <p:cond delay="2500"/>
                            </p:stCondLst>
                            <p:childTnLst>
                              <p:par>
                                <p:cTn id="36" presetID="2" presetClass="entr" presetSubtype="4"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 calcmode="lin" valueType="num">
                                      <p:cBhvr additive="base">
                                        <p:cTn id="38" dur="500" fill="hold"/>
                                        <p:tgtEl>
                                          <p:spTgt spid="35"/>
                                        </p:tgtEl>
                                        <p:attrNameLst>
                                          <p:attrName>ppt_x</p:attrName>
                                        </p:attrNameLst>
                                      </p:cBhvr>
                                      <p:tavLst>
                                        <p:tav tm="0">
                                          <p:val>
                                            <p:strVal val="#ppt_x"/>
                                          </p:val>
                                        </p:tav>
                                        <p:tav tm="100000">
                                          <p:val>
                                            <p:strVal val="#ppt_x"/>
                                          </p:val>
                                        </p:tav>
                                      </p:tavLst>
                                    </p:anim>
                                    <p:anim calcmode="lin" valueType="num">
                                      <p:cBhvr additive="base">
                                        <p:cTn id="3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mph" presetSubtype="0" fill="hold" nodeType="clickEffect">
                                  <p:stCondLst>
                                    <p:cond delay="0"/>
                                  </p:stCondLst>
                                  <p:childTnLst>
                                    <p:animScale>
                                      <p:cBhvr>
                                        <p:cTn id="43" dur="2000" fill="hold"/>
                                        <p:tgtEl>
                                          <p:spTgt spid="2"/>
                                        </p:tgtEl>
                                      </p:cBhvr>
                                      <p:by x="150000" y="150000"/>
                                    </p:animScale>
                                  </p:childTnLst>
                                </p:cTn>
                              </p:par>
                            </p:childTnLst>
                          </p:cTn>
                        </p:par>
                        <p:par>
                          <p:cTn id="44" fill="hold">
                            <p:stCondLst>
                              <p:cond delay="2000"/>
                            </p:stCondLst>
                            <p:childTnLst>
                              <p:par>
                                <p:cTn id="45" presetID="55" presetClass="exit" presetSubtype="0" fill="hold" nodeType="afterEffect">
                                  <p:stCondLst>
                                    <p:cond delay="0"/>
                                  </p:stCondLst>
                                  <p:childTnLst>
                                    <p:anim calcmode="lin" valueType="num">
                                      <p:cBhvr>
                                        <p:cTn id="46" dur="1000"/>
                                        <p:tgtEl>
                                          <p:spTgt spid="18"/>
                                        </p:tgtEl>
                                        <p:attrNameLst>
                                          <p:attrName>ppt_w</p:attrName>
                                        </p:attrNameLst>
                                      </p:cBhvr>
                                      <p:tavLst>
                                        <p:tav tm="0">
                                          <p:val>
                                            <p:strVal val="ppt_w"/>
                                          </p:val>
                                        </p:tav>
                                        <p:tav tm="100000">
                                          <p:val>
                                            <p:strVal val="ppt_w*0.70"/>
                                          </p:val>
                                        </p:tav>
                                      </p:tavLst>
                                    </p:anim>
                                    <p:anim calcmode="lin" valueType="num">
                                      <p:cBhvr>
                                        <p:cTn id="47" dur="1000"/>
                                        <p:tgtEl>
                                          <p:spTgt spid="18"/>
                                        </p:tgtEl>
                                        <p:attrNameLst>
                                          <p:attrName>ppt_h</p:attrName>
                                        </p:attrNameLst>
                                      </p:cBhvr>
                                      <p:tavLst>
                                        <p:tav tm="0">
                                          <p:val>
                                            <p:strVal val="ppt_h"/>
                                          </p:val>
                                        </p:tav>
                                        <p:tav tm="100000">
                                          <p:val>
                                            <p:strVal val="ppt_h"/>
                                          </p:val>
                                        </p:tav>
                                      </p:tavLst>
                                    </p:anim>
                                    <p:animEffect transition="out" filter="fade">
                                      <p:cBhvr>
                                        <p:cTn id="48" dur="1000"/>
                                        <p:tgtEl>
                                          <p:spTgt spid="18"/>
                                        </p:tgtEl>
                                      </p:cBhvr>
                                    </p:animEffect>
                                    <p:set>
                                      <p:cBhvr>
                                        <p:cTn id="49" dur="1" fill="hold">
                                          <p:stCondLst>
                                            <p:cond delay="999"/>
                                          </p:stCondLst>
                                        </p:cTn>
                                        <p:tgtEl>
                                          <p:spTgt spid="18"/>
                                        </p:tgtEl>
                                        <p:attrNameLst>
                                          <p:attrName>style.visibility</p:attrName>
                                        </p:attrNameLst>
                                      </p:cBhvr>
                                      <p:to>
                                        <p:strVal val="hidden"/>
                                      </p:to>
                                    </p:set>
                                  </p:childTnLst>
                                </p:cTn>
                              </p:par>
                              <p:par>
                                <p:cTn id="50" presetID="55" presetClass="exit" presetSubtype="0" fill="hold" nodeType="withEffect">
                                  <p:stCondLst>
                                    <p:cond delay="0"/>
                                  </p:stCondLst>
                                  <p:childTnLst>
                                    <p:anim calcmode="lin" valueType="num">
                                      <p:cBhvr>
                                        <p:cTn id="51" dur="1000"/>
                                        <p:tgtEl>
                                          <p:spTgt spid="14"/>
                                        </p:tgtEl>
                                        <p:attrNameLst>
                                          <p:attrName>ppt_w</p:attrName>
                                        </p:attrNameLst>
                                      </p:cBhvr>
                                      <p:tavLst>
                                        <p:tav tm="0">
                                          <p:val>
                                            <p:strVal val="ppt_w"/>
                                          </p:val>
                                        </p:tav>
                                        <p:tav tm="100000">
                                          <p:val>
                                            <p:strVal val="ppt_w*0.70"/>
                                          </p:val>
                                        </p:tav>
                                      </p:tavLst>
                                    </p:anim>
                                    <p:anim calcmode="lin" valueType="num">
                                      <p:cBhvr>
                                        <p:cTn id="52" dur="1000"/>
                                        <p:tgtEl>
                                          <p:spTgt spid="14"/>
                                        </p:tgtEl>
                                        <p:attrNameLst>
                                          <p:attrName>ppt_h</p:attrName>
                                        </p:attrNameLst>
                                      </p:cBhvr>
                                      <p:tavLst>
                                        <p:tav tm="0">
                                          <p:val>
                                            <p:strVal val="ppt_h"/>
                                          </p:val>
                                        </p:tav>
                                        <p:tav tm="100000">
                                          <p:val>
                                            <p:strVal val="ppt_h"/>
                                          </p:val>
                                        </p:tav>
                                      </p:tavLst>
                                    </p:anim>
                                    <p:animEffect transition="out" filter="fade">
                                      <p:cBhvr>
                                        <p:cTn id="53" dur="1000"/>
                                        <p:tgtEl>
                                          <p:spTgt spid="14"/>
                                        </p:tgtEl>
                                      </p:cBhvr>
                                    </p:animEffect>
                                    <p:set>
                                      <p:cBhvr>
                                        <p:cTn id="54" dur="1" fill="hold">
                                          <p:stCondLst>
                                            <p:cond delay="999"/>
                                          </p:stCondLst>
                                        </p:cTn>
                                        <p:tgtEl>
                                          <p:spTgt spid="14"/>
                                        </p:tgtEl>
                                        <p:attrNameLst>
                                          <p:attrName>style.visibility</p:attrName>
                                        </p:attrNameLst>
                                      </p:cBhvr>
                                      <p:to>
                                        <p:strVal val="hidden"/>
                                      </p:to>
                                    </p:set>
                                  </p:childTnLst>
                                </p:cTn>
                              </p:par>
                              <p:par>
                                <p:cTn id="55" presetID="55" presetClass="exit" presetSubtype="0" fill="hold" nodeType="withEffect">
                                  <p:stCondLst>
                                    <p:cond delay="0"/>
                                  </p:stCondLst>
                                  <p:childTnLst>
                                    <p:anim calcmode="lin" valueType="num">
                                      <p:cBhvr>
                                        <p:cTn id="56" dur="1000"/>
                                        <p:tgtEl>
                                          <p:spTgt spid="20"/>
                                        </p:tgtEl>
                                        <p:attrNameLst>
                                          <p:attrName>ppt_w</p:attrName>
                                        </p:attrNameLst>
                                      </p:cBhvr>
                                      <p:tavLst>
                                        <p:tav tm="0">
                                          <p:val>
                                            <p:strVal val="ppt_w"/>
                                          </p:val>
                                        </p:tav>
                                        <p:tav tm="100000">
                                          <p:val>
                                            <p:strVal val="ppt_w*0.70"/>
                                          </p:val>
                                        </p:tav>
                                      </p:tavLst>
                                    </p:anim>
                                    <p:anim calcmode="lin" valueType="num">
                                      <p:cBhvr>
                                        <p:cTn id="57" dur="1000"/>
                                        <p:tgtEl>
                                          <p:spTgt spid="20"/>
                                        </p:tgtEl>
                                        <p:attrNameLst>
                                          <p:attrName>ppt_h</p:attrName>
                                        </p:attrNameLst>
                                      </p:cBhvr>
                                      <p:tavLst>
                                        <p:tav tm="0">
                                          <p:val>
                                            <p:strVal val="ppt_h"/>
                                          </p:val>
                                        </p:tav>
                                        <p:tav tm="100000">
                                          <p:val>
                                            <p:strVal val="ppt_h"/>
                                          </p:val>
                                        </p:tav>
                                      </p:tavLst>
                                    </p:anim>
                                    <p:animEffect transition="out" filter="fade">
                                      <p:cBhvr>
                                        <p:cTn id="58" dur="1000"/>
                                        <p:tgtEl>
                                          <p:spTgt spid="20"/>
                                        </p:tgtEl>
                                      </p:cBhvr>
                                    </p:animEffect>
                                    <p:set>
                                      <p:cBhvr>
                                        <p:cTn id="59" dur="1" fill="hold">
                                          <p:stCondLst>
                                            <p:cond delay="999"/>
                                          </p:stCondLst>
                                        </p:cTn>
                                        <p:tgtEl>
                                          <p:spTgt spid="20"/>
                                        </p:tgtEl>
                                        <p:attrNameLst>
                                          <p:attrName>style.visibility</p:attrName>
                                        </p:attrNameLst>
                                      </p:cBhvr>
                                      <p:to>
                                        <p:strVal val="hidden"/>
                                      </p:to>
                                    </p:set>
                                  </p:childTnLst>
                                </p:cTn>
                              </p:par>
                              <p:par>
                                <p:cTn id="60" presetID="55" presetClass="exit" presetSubtype="0" fill="hold" nodeType="withEffect">
                                  <p:stCondLst>
                                    <p:cond delay="0"/>
                                  </p:stCondLst>
                                  <p:childTnLst>
                                    <p:anim calcmode="lin" valueType="num">
                                      <p:cBhvr>
                                        <p:cTn id="61" dur="1000"/>
                                        <p:tgtEl>
                                          <p:spTgt spid="16"/>
                                        </p:tgtEl>
                                        <p:attrNameLst>
                                          <p:attrName>ppt_w</p:attrName>
                                        </p:attrNameLst>
                                      </p:cBhvr>
                                      <p:tavLst>
                                        <p:tav tm="0">
                                          <p:val>
                                            <p:strVal val="ppt_w"/>
                                          </p:val>
                                        </p:tav>
                                        <p:tav tm="100000">
                                          <p:val>
                                            <p:strVal val="ppt_w*0.70"/>
                                          </p:val>
                                        </p:tav>
                                      </p:tavLst>
                                    </p:anim>
                                    <p:anim calcmode="lin" valueType="num">
                                      <p:cBhvr>
                                        <p:cTn id="62" dur="1000"/>
                                        <p:tgtEl>
                                          <p:spTgt spid="16"/>
                                        </p:tgtEl>
                                        <p:attrNameLst>
                                          <p:attrName>ppt_h</p:attrName>
                                        </p:attrNameLst>
                                      </p:cBhvr>
                                      <p:tavLst>
                                        <p:tav tm="0">
                                          <p:val>
                                            <p:strVal val="ppt_h"/>
                                          </p:val>
                                        </p:tav>
                                        <p:tav tm="100000">
                                          <p:val>
                                            <p:strVal val="ppt_h"/>
                                          </p:val>
                                        </p:tav>
                                      </p:tavLst>
                                    </p:anim>
                                    <p:animEffect transition="out" filter="fade">
                                      <p:cBhvr>
                                        <p:cTn id="63" dur="1000"/>
                                        <p:tgtEl>
                                          <p:spTgt spid="16"/>
                                        </p:tgtEl>
                                      </p:cBhvr>
                                    </p:animEffect>
                                    <p:set>
                                      <p:cBhvr>
                                        <p:cTn id="64" dur="1" fill="hold">
                                          <p:stCondLst>
                                            <p:cond delay="999"/>
                                          </p:stCondLst>
                                        </p:cTn>
                                        <p:tgtEl>
                                          <p:spTgt spid="16"/>
                                        </p:tgtEl>
                                        <p:attrNameLst>
                                          <p:attrName>style.visibility</p:attrName>
                                        </p:attrNameLst>
                                      </p:cBhvr>
                                      <p:to>
                                        <p:strVal val="hidden"/>
                                      </p:to>
                                    </p:set>
                                  </p:childTnLst>
                                </p:cTn>
                              </p:par>
                              <p:par>
                                <p:cTn id="65" presetID="2" presetClass="exit" presetSubtype="4" fill="hold" grpId="1" nodeType="with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par>
                                <p:cTn id="69" presetID="2" presetClass="exit" presetSubtype="4" fill="hold" grpId="1" nodeType="withEffect">
                                  <p:stCondLst>
                                    <p:cond delay="0"/>
                                  </p:stCondLst>
                                  <p:childTnLst>
                                    <p:anim calcmode="lin" valueType="num">
                                      <p:cBhvr additive="base">
                                        <p:cTn id="70" dur="500"/>
                                        <p:tgtEl>
                                          <p:spTgt spid="34"/>
                                        </p:tgtEl>
                                        <p:attrNameLst>
                                          <p:attrName>ppt_x</p:attrName>
                                        </p:attrNameLst>
                                      </p:cBhvr>
                                      <p:tavLst>
                                        <p:tav tm="0">
                                          <p:val>
                                            <p:strVal val="ppt_x"/>
                                          </p:val>
                                        </p:tav>
                                        <p:tav tm="100000">
                                          <p:val>
                                            <p:strVal val="ppt_x"/>
                                          </p:val>
                                        </p:tav>
                                      </p:tavLst>
                                    </p:anim>
                                    <p:anim calcmode="lin" valueType="num">
                                      <p:cBhvr additive="base">
                                        <p:cTn id="71" dur="500"/>
                                        <p:tgtEl>
                                          <p:spTgt spid="34"/>
                                        </p:tgtEl>
                                        <p:attrNameLst>
                                          <p:attrName>ppt_y</p:attrName>
                                        </p:attrNameLst>
                                      </p:cBhvr>
                                      <p:tavLst>
                                        <p:tav tm="0">
                                          <p:val>
                                            <p:strVal val="ppt_y"/>
                                          </p:val>
                                        </p:tav>
                                        <p:tav tm="100000">
                                          <p:val>
                                            <p:strVal val="1+ppt_h/2"/>
                                          </p:val>
                                        </p:tav>
                                      </p:tavLst>
                                    </p:anim>
                                    <p:set>
                                      <p:cBhvr>
                                        <p:cTn id="72" dur="1" fill="hold">
                                          <p:stCondLst>
                                            <p:cond delay="499"/>
                                          </p:stCondLst>
                                        </p:cTn>
                                        <p:tgtEl>
                                          <p:spTgt spid="34"/>
                                        </p:tgtEl>
                                        <p:attrNameLst>
                                          <p:attrName>style.visibility</p:attrName>
                                        </p:attrNameLst>
                                      </p:cBhvr>
                                      <p:to>
                                        <p:strVal val="hidden"/>
                                      </p:to>
                                    </p:set>
                                  </p:childTnLst>
                                </p:cTn>
                              </p:par>
                              <p:par>
                                <p:cTn id="73" presetID="12" presetClass="entr" presetSubtype="8"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500"/>
                                        <p:tgtEl>
                                          <p:spTgt spid="24"/>
                                        </p:tgtEl>
                                        <p:attrNameLst>
                                          <p:attrName>ppt_x</p:attrName>
                                        </p:attrNameLst>
                                      </p:cBhvr>
                                      <p:tavLst>
                                        <p:tav tm="0">
                                          <p:val>
                                            <p:strVal val="#ppt_x-#ppt_w*1.125000"/>
                                          </p:val>
                                        </p:tav>
                                        <p:tav tm="100000">
                                          <p:val>
                                            <p:strVal val="#ppt_x"/>
                                          </p:val>
                                        </p:tav>
                                      </p:tavLst>
                                    </p:anim>
                                    <p:animEffect transition="in" filter="wipe(right)">
                                      <p:cBhvr>
                                        <p:cTn id="76" dur="500"/>
                                        <p:tgtEl>
                                          <p:spTgt spid="24"/>
                                        </p:tgtEl>
                                      </p:cBhvr>
                                    </p:animEffect>
                                  </p:childTnLst>
                                </p:cTn>
                              </p:par>
                            </p:childTnLst>
                          </p:cTn>
                        </p:par>
                        <p:par>
                          <p:cTn id="77" fill="hold">
                            <p:stCondLst>
                              <p:cond delay="3000"/>
                            </p:stCondLst>
                            <p:childTnLst>
                              <p:par>
                                <p:cTn id="78" presetID="3" presetClass="entr" presetSubtype="10" fill="hold" nodeType="after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blinds(horizontal)">
                                      <p:cBhvr>
                                        <p:cTn id="80" dur="500"/>
                                        <p:tgtEl>
                                          <p:spTgt spid="23"/>
                                        </p:tgtEl>
                                      </p:cBhvr>
                                    </p:animEffect>
                                  </p:childTnLst>
                                </p:cTn>
                              </p:par>
                            </p:childTnLst>
                          </p:cTn>
                        </p:par>
                        <p:par>
                          <p:cTn id="81" fill="hold">
                            <p:stCondLst>
                              <p:cond delay="3500"/>
                            </p:stCondLst>
                            <p:childTnLst>
                              <p:par>
                                <p:cTn id="82" presetID="5" presetClass="entr" presetSubtype="10" fill="hold"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checkerboard(across)">
                                      <p:cBhvr>
                                        <p:cTn id="84" dur="750"/>
                                        <p:tgtEl>
                                          <p:spTgt spid="29"/>
                                        </p:tgtEl>
                                      </p:cBhvr>
                                    </p:animEffect>
                                  </p:childTnLst>
                                </p:cTn>
                              </p:par>
                            </p:childTnLst>
                          </p:cTn>
                        </p:par>
                        <p:par>
                          <p:cTn id="85" fill="hold">
                            <p:stCondLst>
                              <p:cond delay="4250"/>
                            </p:stCondLst>
                            <p:childTnLst>
                              <p:par>
                                <p:cTn id="86" presetID="5" presetClass="entr" presetSubtype="10" fill="hold" nodeType="after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checkerboard(across)">
                                      <p:cBhvr>
                                        <p:cTn id="88" dur="750"/>
                                        <p:tgtEl>
                                          <p:spTgt spid="30"/>
                                        </p:tgtEl>
                                      </p:cBhvr>
                                    </p:animEffect>
                                  </p:childTnLst>
                                </p:cTn>
                              </p:par>
                            </p:childTnLst>
                          </p:cTn>
                        </p:par>
                        <p:par>
                          <p:cTn id="89" fill="hold">
                            <p:stCondLst>
                              <p:cond delay="5000"/>
                            </p:stCondLst>
                            <p:childTnLst>
                              <p:par>
                                <p:cTn id="90" presetID="5" presetClass="entr" presetSubtype="10" fill="hold" nodeType="after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checkerboard(across)">
                                      <p:cBhvr>
                                        <p:cTn id="92" dur="750"/>
                                        <p:tgtEl>
                                          <p:spTgt spid="31"/>
                                        </p:tgtEl>
                                      </p:cBhvr>
                                    </p:animEffect>
                                  </p:childTnLst>
                                </p:cTn>
                              </p:par>
                            </p:childTnLst>
                          </p:cTn>
                        </p:par>
                        <p:par>
                          <p:cTn id="93" fill="hold">
                            <p:stCondLst>
                              <p:cond delay="5750"/>
                            </p:stCondLst>
                            <p:childTnLst>
                              <p:par>
                                <p:cTn id="94" presetID="5" presetClass="entr" presetSubtype="10" fill="hold" nodeType="after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checkerboard(across)">
                                      <p:cBhvr>
                                        <p:cTn id="96" dur="750"/>
                                        <p:tgtEl>
                                          <p:spTgt spid="32"/>
                                        </p:tgtEl>
                                      </p:cBhvr>
                                    </p:animEffect>
                                  </p:childTnLst>
                                </p:cTn>
                              </p:par>
                            </p:childTnLst>
                          </p:cTn>
                        </p:par>
                        <p:par>
                          <p:cTn id="97" fill="hold">
                            <p:stCondLst>
                              <p:cond delay="6500"/>
                            </p:stCondLst>
                            <p:childTnLst>
                              <p:par>
                                <p:cTn id="98" presetID="5" presetClass="entr" presetSubtype="10" fill="hold"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checkerboard(across)">
                                      <p:cBhvr>
                                        <p:cTn id="100"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4" grpId="0" animBg="1"/>
      <p:bldP spid="34" grpId="1" animBg="1"/>
      <p:bldP spid="35" grpId="0" animBg="1"/>
      <p:bldP spid="35"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gradFill>
          <a:gsLst>
            <a:gs pos="25000">
              <a:schemeClr val="bg1">
                <a:lumMod val="85000"/>
              </a:schemeClr>
            </a:gs>
            <a:gs pos="12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E43E2D-4924-FF66-1F4A-8BB1CC0E4CDC}"/>
              </a:ext>
            </a:extLst>
          </p:cNvPr>
          <p:cNvSpPr>
            <a:spLocks noGrp="1" noRot="1" noMove="1" noResize="1" noEditPoints="1" noAdjustHandles="1" noChangeArrowheads="1" noChangeShapeType="1"/>
          </p:cNvSpPr>
          <p:nvPr/>
        </p:nvSpPr>
        <p:spPr>
          <a:xfrm>
            <a:off x="0" y="-73152"/>
            <a:ext cx="12191999" cy="693115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pic>
        <p:nvPicPr>
          <p:cNvPr id="5" name="Picture 4" descr="A screenshot of a phone&#10;&#10;Description automatically generated">
            <a:extLst>
              <a:ext uri="{FF2B5EF4-FFF2-40B4-BE49-F238E27FC236}">
                <a16:creationId xmlns:a16="http://schemas.microsoft.com/office/drawing/2014/main" id="{44058313-9DA9-609E-F383-91217AB91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3788" y="1551956"/>
            <a:ext cx="888211" cy="4133463"/>
          </a:xfrm>
          <a:prstGeom prst="rect">
            <a:avLst/>
          </a:prstGeom>
        </p:spPr>
      </p:pic>
      <p:sp>
        <p:nvSpPr>
          <p:cNvPr id="2" name="Text Placeholder 1">
            <a:extLst>
              <a:ext uri="{FF2B5EF4-FFF2-40B4-BE49-F238E27FC236}">
                <a16:creationId xmlns:a16="http://schemas.microsoft.com/office/drawing/2014/main" id="{5E786271-A4BF-51DF-142E-CA4FF098DA81}"/>
              </a:ext>
            </a:extLst>
          </p:cNvPr>
          <p:cNvSpPr>
            <a:spLocks noGrp="1"/>
          </p:cNvSpPr>
          <p:nvPr>
            <p:ph type="body" sz="quarter" idx="13"/>
          </p:nvPr>
        </p:nvSpPr>
        <p:spPr/>
        <p:txBody>
          <a:bodyPr/>
          <a:lstStyle/>
          <a:p>
            <a:r>
              <a:rPr lang="en-US" err="1">
                <a:solidFill>
                  <a:schemeClr val="bg1"/>
                </a:solidFill>
                <a:latin typeface="Bogle"/>
              </a:rPr>
              <a:t>Me@Campus</a:t>
            </a:r>
            <a:r>
              <a:rPr lang="en-US">
                <a:solidFill>
                  <a:schemeClr val="bg1"/>
                </a:solidFill>
                <a:latin typeface="Bogle"/>
              </a:rPr>
              <a:t> – Deep Dive</a:t>
            </a:r>
            <a:endParaRPr lang="en-US">
              <a:solidFill>
                <a:schemeClr val="bg1"/>
              </a:solidFill>
            </a:endParaRPr>
          </a:p>
        </p:txBody>
      </p:sp>
      <p:sp>
        <p:nvSpPr>
          <p:cNvPr id="4" name="Text Placeholder 3">
            <a:extLst>
              <a:ext uri="{FF2B5EF4-FFF2-40B4-BE49-F238E27FC236}">
                <a16:creationId xmlns:a16="http://schemas.microsoft.com/office/drawing/2014/main" id="{7F4D6CF2-51AA-91BF-3561-96C7981A9CC5}"/>
              </a:ext>
            </a:extLst>
          </p:cNvPr>
          <p:cNvSpPr>
            <a:spLocks noGrp="1"/>
          </p:cNvSpPr>
          <p:nvPr>
            <p:ph type="body" sz="quarter" idx="16"/>
          </p:nvPr>
        </p:nvSpPr>
        <p:spPr/>
        <p:txBody>
          <a:bodyPr/>
          <a:lstStyle/>
          <a:p>
            <a:endParaRPr lang="en-US"/>
          </a:p>
        </p:txBody>
      </p:sp>
      <p:pic>
        <p:nvPicPr>
          <p:cNvPr id="6" name="Picture 5" descr="A screenshot of a computer&#10;&#10;Description automatically generated">
            <a:extLst>
              <a:ext uri="{FF2B5EF4-FFF2-40B4-BE49-F238E27FC236}">
                <a16:creationId xmlns:a16="http://schemas.microsoft.com/office/drawing/2014/main" id="{6F3F2AFA-A182-AC74-EBBE-7171186F6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0" y="1537254"/>
            <a:ext cx="7772400" cy="4148165"/>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48D923C3-D6C4-0D87-1314-2BC3C29E4268}"/>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19964400" y="1551956"/>
            <a:ext cx="7772400" cy="4147200"/>
          </a:xfrm>
          <a:prstGeom prst="rect">
            <a:avLst/>
          </a:prstGeom>
        </p:spPr>
      </p:pic>
      <p:pic>
        <p:nvPicPr>
          <p:cNvPr id="30" name="Picture 29" descr="A screenshot of a computer&#10;&#10;Description automatically generated">
            <a:extLst>
              <a:ext uri="{FF2B5EF4-FFF2-40B4-BE49-F238E27FC236}">
                <a16:creationId xmlns:a16="http://schemas.microsoft.com/office/drawing/2014/main" id="{638A6EA8-311B-3554-B10C-F56ADE996C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6288" y="12138067"/>
            <a:ext cx="7772400" cy="4266269"/>
          </a:xfrm>
          <a:prstGeom prst="rect">
            <a:avLst/>
          </a:prstGeom>
        </p:spPr>
      </p:pic>
      <p:pic>
        <p:nvPicPr>
          <p:cNvPr id="32" name="Picture 31" descr="A screenshot of a computer&#10;&#10;Description automatically generated">
            <a:extLst>
              <a:ext uri="{FF2B5EF4-FFF2-40B4-BE49-F238E27FC236}">
                <a16:creationId xmlns:a16="http://schemas.microsoft.com/office/drawing/2014/main" id="{CE468AF9-E0FA-6643-9475-3230E33B59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55088" y="16480799"/>
            <a:ext cx="7812000" cy="4201022"/>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97CB3390-A537-1CD7-2279-04DE5B4AECE4}"/>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3326288" y="7795335"/>
            <a:ext cx="7772400" cy="4201022"/>
          </a:xfrm>
          <a:prstGeom prst="rect">
            <a:avLst/>
          </a:prstGeom>
        </p:spPr>
      </p:pic>
      <p:pic>
        <p:nvPicPr>
          <p:cNvPr id="12" name="Picture 11" descr="A person with glasses and a computer&#10;&#10;Description automatically generated">
            <a:extLst>
              <a:ext uri="{FF2B5EF4-FFF2-40B4-BE49-F238E27FC236}">
                <a16:creationId xmlns:a16="http://schemas.microsoft.com/office/drawing/2014/main" id="{09BB9097-626F-5038-B288-088208A1F4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067" y="2321038"/>
            <a:ext cx="2824499" cy="2824499"/>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B5DD71E2-295F-5CBE-1E84-871FB9489891}"/>
                  </a:ext>
                </a:extLst>
              </p14:cNvPr>
              <p14:cNvContentPartPr/>
              <p14:nvPr/>
            </p14:nvContentPartPr>
            <p14:xfrm>
              <a:off x="2116368" y="6442776"/>
              <a:ext cx="360" cy="360"/>
            </p14:xfrm>
          </p:contentPart>
        </mc:Choice>
        <mc:Fallback xmlns="">
          <p:pic>
            <p:nvPicPr>
              <p:cNvPr id="20" name="Ink 19">
                <a:extLst>
                  <a:ext uri="{FF2B5EF4-FFF2-40B4-BE49-F238E27FC236}">
                    <a16:creationId xmlns:a16="http://schemas.microsoft.com/office/drawing/2014/main" id="{B5DD71E2-295F-5CBE-1E84-871FB9489891}"/>
                  </a:ext>
                </a:extLst>
              </p:cNvPr>
              <p:cNvPicPr/>
              <p:nvPr/>
            </p:nvPicPr>
            <p:blipFill>
              <a:blip r:embed="rId12"/>
              <a:stretch>
                <a:fillRect/>
              </a:stretch>
            </p:blipFill>
            <p:spPr>
              <a:xfrm>
                <a:off x="2107368" y="6433776"/>
                <a:ext cx="18000" cy="18000"/>
              </a:xfrm>
              <a:prstGeom prst="rect">
                <a:avLst/>
              </a:prstGeom>
            </p:spPr>
          </p:pic>
        </mc:Fallback>
      </mc:AlternateContent>
      <p:pic>
        <p:nvPicPr>
          <p:cNvPr id="31" name="Graphic 30" descr="Right pointing backhand index with solid fill">
            <a:extLst>
              <a:ext uri="{FF2B5EF4-FFF2-40B4-BE49-F238E27FC236}">
                <a16:creationId xmlns:a16="http://schemas.microsoft.com/office/drawing/2014/main" id="{3BEDFAAF-90BD-7720-4126-CCDA293DACC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43221" y="1989764"/>
            <a:ext cx="804672" cy="804672"/>
          </a:xfrm>
          <a:prstGeom prst="rect">
            <a:avLst/>
          </a:prstGeom>
        </p:spPr>
      </p:pic>
      <p:pic>
        <p:nvPicPr>
          <p:cNvPr id="33" name="Graphic 32" descr="Right pointing backhand index with solid fill">
            <a:extLst>
              <a:ext uri="{FF2B5EF4-FFF2-40B4-BE49-F238E27FC236}">
                <a16:creationId xmlns:a16="http://schemas.microsoft.com/office/drawing/2014/main" id="{66A55458-A05C-C6F5-4F85-F32473BAE1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43221" y="2686038"/>
            <a:ext cx="804672" cy="804672"/>
          </a:xfrm>
          <a:prstGeom prst="rect">
            <a:avLst/>
          </a:prstGeom>
        </p:spPr>
      </p:pic>
      <p:pic>
        <p:nvPicPr>
          <p:cNvPr id="34" name="Graphic 33" descr="Right pointing backhand index with solid fill">
            <a:extLst>
              <a:ext uri="{FF2B5EF4-FFF2-40B4-BE49-F238E27FC236}">
                <a16:creationId xmlns:a16="http://schemas.microsoft.com/office/drawing/2014/main" id="{9ECE879C-C581-3E1F-3F4C-ED7570891C8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01452" y="3330951"/>
            <a:ext cx="804672" cy="804672"/>
          </a:xfrm>
          <a:prstGeom prst="rect">
            <a:avLst/>
          </a:prstGeom>
        </p:spPr>
      </p:pic>
      <p:pic>
        <p:nvPicPr>
          <p:cNvPr id="35" name="Graphic 34" descr="Right pointing backhand index with solid fill">
            <a:extLst>
              <a:ext uri="{FF2B5EF4-FFF2-40B4-BE49-F238E27FC236}">
                <a16:creationId xmlns:a16="http://schemas.microsoft.com/office/drawing/2014/main" id="{8779BBE3-601D-95AA-02DD-55E6F26EE9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01452" y="4014944"/>
            <a:ext cx="804672" cy="804672"/>
          </a:xfrm>
          <a:prstGeom prst="rect">
            <a:avLst/>
          </a:prstGeom>
        </p:spPr>
      </p:pic>
      <p:pic>
        <p:nvPicPr>
          <p:cNvPr id="36" name="Graphic 35" descr="Right pointing backhand index with solid fill">
            <a:extLst>
              <a:ext uri="{FF2B5EF4-FFF2-40B4-BE49-F238E27FC236}">
                <a16:creationId xmlns:a16="http://schemas.microsoft.com/office/drawing/2014/main" id="{A6A23FD2-E6DB-FA5E-5363-D0C3A1DC8E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891961" y="4706601"/>
            <a:ext cx="804672" cy="804672"/>
          </a:xfrm>
          <a:prstGeom prst="rect">
            <a:avLst/>
          </a:prstGeom>
        </p:spPr>
      </p:pic>
      <p:pic>
        <p:nvPicPr>
          <p:cNvPr id="38" name="Picture 37" descr="A close-up of a logo&#10;&#10;Description automatically generated">
            <a:extLst>
              <a:ext uri="{FF2B5EF4-FFF2-40B4-BE49-F238E27FC236}">
                <a16:creationId xmlns:a16="http://schemas.microsoft.com/office/drawing/2014/main" id="{B9404955-6639-1577-0B1B-984A336A2F0A}"/>
              </a:ext>
            </a:extLst>
          </p:cNvPr>
          <p:cNvPicPr>
            <a:picLocks noChangeAspect="1"/>
          </p:cNvPicPr>
          <p:nvPr/>
        </p:nvPicPr>
        <p:blipFill rotWithShape="1">
          <a:blip r:embed="rId15">
            <a:alphaModFix amt="44000"/>
            <a:extLst>
              <a:ext uri="{28A0092B-C50C-407E-A947-70E740481C1C}">
                <a14:useLocalDpi xmlns:a14="http://schemas.microsoft.com/office/drawing/2010/main" val="0"/>
              </a:ext>
            </a:extLst>
          </a:blip>
          <a:srcRect l="10537" t="19016" r="54726" b="19260"/>
          <a:stretch/>
        </p:blipFill>
        <p:spPr>
          <a:xfrm>
            <a:off x="10645233" y="-6218"/>
            <a:ext cx="1460188" cy="1459467"/>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
        <p:nvSpPr>
          <p:cNvPr id="39" name="Oval 38">
            <a:extLst>
              <a:ext uri="{FF2B5EF4-FFF2-40B4-BE49-F238E27FC236}">
                <a16:creationId xmlns:a16="http://schemas.microsoft.com/office/drawing/2014/main" id="{F07127ED-3363-F1B8-2CEC-31100A1A3E37}"/>
              </a:ext>
            </a:extLst>
          </p:cNvPr>
          <p:cNvSpPr>
            <a:spLocks noChangeAspect="1"/>
          </p:cNvSpPr>
          <p:nvPr/>
        </p:nvSpPr>
        <p:spPr>
          <a:xfrm>
            <a:off x="104609" y="1617580"/>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00049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9" presetClass="entr" presetSubtype="0" fill="hold" nodeType="afterEffect" nodePh="1">
                                  <p:stCondLst>
                                    <p:cond delay="0"/>
                                  </p:stCondLst>
                                  <p:endCondLst>
                                    <p:cond evt="begin" delay="0">
                                      <p:tn val="10"/>
                                    </p:cond>
                                  </p:end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75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nodePh="1">
                                  <p:stCondLst>
                                    <p:cond delay="0"/>
                                  </p:stCondLst>
                                  <p:endCondLst>
                                    <p:cond evt="begin" delay="0">
                                      <p:tn val="15"/>
                                    </p:cond>
                                  </p:endCondLst>
                                  <p:childTnLst>
                                    <p:animEffect transition="out" filter="wipe(down)">
                                      <p:cBhvr>
                                        <p:cTn id="16" dur="500"/>
                                        <p:tgtEl>
                                          <p:spTgt spid="8">
                                            <p:txEl>
                                              <p:pRg st="0" end="0"/>
                                            </p:txEl>
                                          </p:spTgt>
                                        </p:tgtEl>
                                      </p:cBhvr>
                                    </p:animEffect>
                                    <p:set>
                                      <p:cBhvr>
                                        <p:cTn id="17" dur="1" fill="hold">
                                          <p:stCondLst>
                                            <p:cond delay="499"/>
                                          </p:stCondLst>
                                        </p:cTn>
                                        <p:tgtEl>
                                          <p:spTgt spid="8">
                                            <p:txEl>
                                              <p:pRg st="0" end="0"/>
                                            </p:txEl>
                                          </p:spTgt>
                                        </p:tgtEl>
                                        <p:attrNameLst>
                                          <p:attrName>style.visibility</p:attrName>
                                        </p:attrNameLst>
                                      </p:cBhvr>
                                      <p:to>
                                        <p:strVal val="hidden"/>
                                      </p:to>
                                    </p:set>
                                  </p:childTnLst>
                                </p:cTn>
                              </p:par>
                            </p:childTnLst>
                          </p:cTn>
                        </p:par>
                        <p:par>
                          <p:cTn id="18" fill="hold">
                            <p:stCondLst>
                              <p:cond delay="500"/>
                            </p:stCondLst>
                            <p:childTnLst>
                              <p:par>
                                <p:cTn id="19" presetID="12" presetClass="entr" presetSubtype="2"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ppt_x</p:attrName>
                                        </p:attrNameLst>
                                      </p:cBhvr>
                                      <p:tavLst>
                                        <p:tav tm="0">
                                          <p:val>
                                            <p:strVal val="#ppt_x+#ppt_w*1.125000"/>
                                          </p:val>
                                        </p:tav>
                                        <p:tav tm="100000">
                                          <p:val>
                                            <p:strVal val="#ppt_x"/>
                                          </p:val>
                                        </p:tav>
                                      </p:tavLst>
                                    </p:anim>
                                    <p:animEffect transition="in" filter="wipe(left)">
                                      <p:cBhvr>
                                        <p:cTn id="22" dur="500"/>
                                        <p:tgtEl>
                                          <p:spTgt spid="6"/>
                                        </p:tgtEl>
                                      </p:cBhvr>
                                    </p:animEffect>
                                  </p:childTnLst>
                                </p:cTn>
                              </p:par>
                              <p:par>
                                <p:cTn id="23" presetID="19" presetClass="entr" presetSubtype="1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5000" fill="hold"/>
                                        <p:tgtEl>
                                          <p:spTgt spid="31"/>
                                        </p:tgtEl>
                                        <p:attrNameLst>
                                          <p:attrName>ppt_w</p:attrName>
                                        </p:attrNameLst>
                                      </p:cBhvr>
                                      <p:tavLst>
                                        <p:tav tm="0" fmla="#ppt_w*sin(2.5*pi*$)">
                                          <p:val>
                                            <p:fltVal val="0"/>
                                          </p:val>
                                        </p:tav>
                                        <p:tav tm="100000">
                                          <p:val>
                                            <p:fltVal val="1"/>
                                          </p:val>
                                        </p:tav>
                                      </p:tavLst>
                                    </p:anim>
                                    <p:anim calcmode="lin" valueType="num">
                                      <p:cBhvr>
                                        <p:cTn id="26" dur="5000" fill="hold"/>
                                        <p:tgtEl>
                                          <p:spTgt spid="3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1"/>
                                        </p:tgtEl>
                                        <p:attrNameLst>
                                          <p:attrName>style.visibility</p:attrName>
                                        </p:attrNameLst>
                                      </p:cBhvr>
                                      <p:to>
                                        <p:strVal val="hidden"/>
                                      </p:to>
                                    </p:set>
                                  </p:subTnLst>
                                </p:cTn>
                              </p:par>
                              <p:par>
                                <p:cTn id="27" presetID="42" presetClass="path" presetSubtype="0" accel="50000" decel="50000" fill="hold" nodeType="withEffect">
                                  <p:stCondLst>
                                    <p:cond delay="0"/>
                                  </p:stCondLst>
                                  <p:childTnLst>
                                    <p:animMotion origin="layout" path="M 0 1.11111E-6 L -0.71576 0.00023 " pathEditMode="relative" rAng="0" ptsTypes="AA">
                                      <p:cBhvr>
                                        <p:cTn id="28" dur="2000" fill="hold"/>
                                        <p:tgtEl>
                                          <p:spTgt spid="6"/>
                                        </p:tgtEl>
                                        <p:attrNameLst>
                                          <p:attrName>ppt_x</p:attrName>
                                          <p:attrName>ppt_y</p:attrName>
                                        </p:attrNameLst>
                                      </p:cBhvr>
                                      <p:rCtr x="-35794" y="0"/>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6"/>
                                        </p:tgtEl>
                                        <p:attrNameLst>
                                          <p:attrName>ppt_x</p:attrName>
                                        </p:attrNameLst>
                                      </p:cBhvr>
                                      <p:tavLst>
                                        <p:tav tm="0">
                                          <p:val>
                                            <p:strVal val="ppt_x"/>
                                          </p:val>
                                        </p:tav>
                                        <p:tav tm="100000">
                                          <p:val>
                                            <p:strVal val="ppt_x"/>
                                          </p:val>
                                        </p:tav>
                                      </p:tavLst>
                                    </p:anim>
                                    <p:anim calcmode="lin" valueType="num">
                                      <p:cBhvr additive="base">
                                        <p:cTn id="33" dur="500"/>
                                        <p:tgtEl>
                                          <p:spTgt spid="6"/>
                                        </p:tgtEl>
                                        <p:attrNameLst>
                                          <p:attrName>ppt_y</p:attrName>
                                        </p:attrNameLst>
                                      </p:cBhvr>
                                      <p:tavLst>
                                        <p:tav tm="0">
                                          <p:val>
                                            <p:strVal val="ppt_y"/>
                                          </p:val>
                                        </p:tav>
                                        <p:tav tm="100000">
                                          <p:val>
                                            <p:strVal val="1+ppt_h/2"/>
                                          </p:val>
                                        </p:tav>
                                      </p:tavLst>
                                    </p:anim>
                                    <p:set>
                                      <p:cBhvr>
                                        <p:cTn id="34" dur="1" fill="hold">
                                          <p:stCondLst>
                                            <p:cond delay="499"/>
                                          </p:stCondLst>
                                        </p:cTn>
                                        <p:tgtEl>
                                          <p:spTgt spid="6"/>
                                        </p:tgtEl>
                                        <p:attrNameLst>
                                          <p:attrName>style.visibility</p:attrName>
                                        </p:attrNameLst>
                                      </p:cBhvr>
                                      <p:to>
                                        <p:strVal val="hidden"/>
                                      </p:to>
                                    </p:set>
                                  </p:childTnLst>
                                </p:cTn>
                              </p:par>
                              <p:par>
                                <p:cTn id="35" presetID="42" presetClass="path" presetSubtype="0" accel="50000" decel="50000" fill="hold" nodeType="withEffect">
                                  <p:stCondLst>
                                    <p:cond delay="0"/>
                                  </p:stCondLst>
                                  <p:childTnLst>
                                    <p:animMotion origin="layout" path="M 0 -3.7037E-6 L -1.35469 -0.00601 " pathEditMode="relative" rAng="0" ptsTypes="AA">
                                      <p:cBhvr>
                                        <p:cTn id="36" dur="2000" fill="hold"/>
                                        <p:tgtEl>
                                          <p:spTgt spid="22"/>
                                        </p:tgtEl>
                                        <p:attrNameLst>
                                          <p:attrName>ppt_x</p:attrName>
                                          <p:attrName>ppt_y</p:attrName>
                                        </p:attrNameLst>
                                      </p:cBhvr>
                                      <p:rCtr x="-67734" y="-301"/>
                                    </p:animMotion>
                                  </p:childTnLst>
                                </p:cTn>
                              </p:par>
                              <p:par>
                                <p:cTn id="37" presetID="19" presetClass="entr" presetSubtype="1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0" fill="hold"/>
                                        <p:tgtEl>
                                          <p:spTgt spid="33"/>
                                        </p:tgtEl>
                                        <p:attrNameLst>
                                          <p:attrName>ppt_w</p:attrName>
                                        </p:attrNameLst>
                                      </p:cBhvr>
                                      <p:tavLst>
                                        <p:tav tm="0" fmla="#ppt_w*sin(2.5*pi*$)">
                                          <p:val>
                                            <p:fltVal val="0"/>
                                          </p:val>
                                        </p:tav>
                                        <p:tav tm="100000">
                                          <p:val>
                                            <p:fltVal val="1"/>
                                          </p:val>
                                        </p:tav>
                                      </p:tavLst>
                                    </p:anim>
                                    <p:anim calcmode="lin" valueType="num">
                                      <p:cBhvr>
                                        <p:cTn id="40" dur="5000" fill="hold"/>
                                        <p:tgtEl>
                                          <p:spTgt spid="33"/>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22"/>
                                        </p:tgtEl>
                                        <p:attrNameLst>
                                          <p:attrName>ppt_x</p:attrName>
                                        </p:attrNameLst>
                                      </p:cBhvr>
                                      <p:tavLst>
                                        <p:tav tm="0">
                                          <p:val>
                                            <p:strVal val="ppt_x"/>
                                          </p:val>
                                        </p:tav>
                                        <p:tav tm="100000">
                                          <p:val>
                                            <p:strVal val="ppt_x"/>
                                          </p:val>
                                        </p:tav>
                                      </p:tavLst>
                                    </p:anim>
                                    <p:anim calcmode="lin" valueType="num">
                                      <p:cBhvr additive="base">
                                        <p:cTn id="45" dur="500"/>
                                        <p:tgtEl>
                                          <p:spTgt spid="22"/>
                                        </p:tgtEl>
                                        <p:attrNameLst>
                                          <p:attrName>ppt_y</p:attrName>
                                        </p:attrNameLst>
                                      </p:cBhvr>
                                      <p:tavLst>
                                        <p:tav tm="0">
                                          <p:val>
                                            <p:strVal val="ppt_y"/>
                                          </p:val>
                                        </p:tav>
                                        <p:tav tm="100000">
                                          <p:val>
                                            <p:strVal val="1+ppt_h/2"/>
                                          </p:val>
                                        </p:tav>
                                      </p:tavLst>
                                    </p:anim>
                                    <p:set>
                                      <p:cBhvr>
                                        <p:cTn id="46" dur="1" fill="hold">
                                          <p:stCondLst>
                                            <p:cond delay="499"/>
                                          </p:stCondLst>
                                        </p:cTn>
                                        <p:tgtEl>
                                          <p:spTgt spid="22"/>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54167E-6 -4.07407E-6 L 0.0095 -0.91412 " pathEditMode="relative" rAng="0" ptsTypes="AA">
                                      <p:cBhvr>
                                        <p:cTn id="48" dur="2000" fill="hold"/>
                                        <p:tgtEl>
                                          <p:spTgt spid="28"/>
                                        </p:tgtEl>
                                        <p:attrNameLst>
                                          <p:attrName>ppt_x</p:attrName>
                                          <p:attrName>ppt_y</p:attrName>
                                        </p:attrNameLst>
                                      </p:cBhvr>
                                      <p:rCtr x="469" y="-45718"/>
                                    </p:animMotion>
                                  </p:childTnLst>
                                </p:cTn>
                              </p:par>
                              <p:par>
                                <p:cTn id="49" presetID="19" presetClass="entr" presetSubtype="1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p:cTn id="51" dur="5000" fill="hold"/>
                                        <p:tgtEl>
                                          <p:spTgt spid="34"/>
                                        </p:tgtEl>
                                        <p:attrNameLst>
                                          <p:attrName>ppt_w</p:attrName>
                                        </p:attrNameLst>
                                      </p:cBhvr>
                                      <p:tavLst>
                                        <p:tav tm="0" fmla="#ppt_w*sin(2.5*pi*$)">
                                          <p:val>
                                            <p:fltVal val="0"/>
                                          </p:val>
                                        </p:tav>
                                        <p:tav tm="100000">
                                          <p:val>
                                            <p:fltVal val="1"/>
                                          </p:val>
                                        </p:tav>
                                      </p:tavLst>
                                    </p:anim>
                                    <p:anim calcmode="lin" valueType="num">
                                      <p:cBhvr>
                                        <p:cTn id="52" dur="5000" fill="hold"/>
                                        <p:tgtEl>
                                          <p:spTgt spid="34"/>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2" presetClass="exit" presetSubtype="2" fill="hold" nodeType="clickEffect">
                                  <p:stCondLst>
                                    <p:cond delay="0"/>
                                  </p:stCondLst>
                                  <p:childTnLst>
                                    <p:anim calcmode="lin" valueType="num">
                                      <p:cBhvr additive="base">
                                        <p:cTn id="56" dur="500"/>
                                        <p:tgtEl>
                                          <p:spTgt spid="28"/>
                                        </p:tgtEl>
                                        <p:attrNameLst>
                                          <p:attrName>ppt_x</p:attrName>
                                        </p:attrNameLst>
                                      </p:cBhvr>
                                      <p:tavLst>
                                        <p:tav tm="0">
                                          <p:val>
                                            <p:strVal val="ppt_x"/>
                                          </p:val>
                                        </p:tav>
                                        <p:tav tm="100000">
                                          <p:val>
                                            <p:strVal val="1+ppt_w/2"/>
                                          </p:val>
                                        </p:tav>
                                      </p:tavLst>
                                    </p:anim>
                                    <p:anim calcmode="lin" valueType="num">
                                      <p:cBhvr additive="base">
                                        <p:cTn id="57" dur="500"/>
                                        <p:tgtEl>
                                          <p:spTgt spid="28"/>
                                        </p:tgtEl>
                                        <p:attrNameLst>
                                          <p:attrName>ppt_y</p:attrName>
                                        </p:attrNameLst>
                                      </p:cBhvr>
                                      <p:tavLst>
                                        <p:tav tm="0">
                                          <p:val>
                                            <p:strVal val="ppt_y"/>
                                          </p:val>
                                        </p:tav>
                                        <p:tav tm="100000">
                                          <p:val>
                                            <p:strVal val="ppt_y"/>
                                          </p:val>
                                        </p:tav>
                                      </p:tavLst>
                                    </p:anim>
                                    <p:set>
                                      <p:cBhvr>
                                        <p:cTn id="58" dur="1" fill="hold">
                                          <p:stCondLst>
                                            <p:cond delay="499"/>
                                          </p:stCondLst>
                                        </p:cTn>
                                        <p:tgtEl>
                                          <p:spTgt spid="28"/>
                                        </p:tgtEl>
                                        <p:attrNameLst>
                                          <p:attrName>style.visibility</p:attrName>
                                        </p:attrNameLst>
                                      </p:cBhvr>
                                      <p:to>
                                        <p:strVal val="hidden"/>
                                      </p:to>
                                    </p:set>
                                  </p:childTnLst>
                                </p:cTn>
                              </p:par>
                              <p:par>
                                <p:cTn id="59" presetID="42" presetClass="path" presetSubtype="0" accel="50000" decel="50000" fill="hold" nodeType="withEffect">
                                  <p:stCondLst>
                                    <p:cond delay="0"/>
                                  </p:stCondLst>
                                  <p:childTnLst>
                                    <p:animMotion origin="layout" path="M 3.54167E-6 2.96296E-6 L 0.0095 -1.55278 " pathEditMode="relative" rAng="0" ptsTypes="AA">
                                      <p:cBhvr>
                                        <p:cTn id="60" dur="2000" fill="hold"/>
                                        <p:tgtEl>
                                          <p:spTgt spid="30"/>
                                        </p:tgtEl>
                                        <p:attrNameLst>
                                          <p:attrName>ppt_x</p:attrName>
                                          <p:attrName>ppt_y</p:attrName>
                                        </p:attrNameLst>
                                      </p:cBhvr>
                                      <p:rCtr x="469" y="-77639"/>
                                    </p:animMotion>
                                  </p:childTnLst>
                                </p:cTn>
                              </p:par>
                              <p:par>
                                <p:cTn id="61" presetID="19" presetClass="entr" presetSubtype="1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p:cTn id="63" dur="5000" fill="hold"/>
                                        <p:tgtEl>
                                          <p:spTgt spid="35"/>
                                        </p:tgtEl>
                                        <p:attrNameLst>
                                          <p:attrName>ppt_w</p:attrName>
                                        </p:attrNameLst>
                                      </p:cBhvr>
                                      <p:tavLst>
                                        <p:tav tm="0" fmla="#ppt_w*sin(2.5*pi*$)">
                                          <p:val>
                                            <p:fltVal val="0"/>
                                          </p:val>
                                        </p:tav>
                                        <p:tav tm="100000">
                                          <p:val>
                                            <p:fltVal val="1"/>
                                          </p:val>
                                        </p:tav>
                                      </p:tavLst>
                                    </p:anim>
                                    <p:anim calcmode="lin" valueType="num">
                                      <p:cBhvr>
                                        <p:cTn id="64" dur="5000" fill="hold"/>
                                        <p:tgtEl>
                                          <p:spTgt spid="35"/>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65" fill="hold">
                      <p:stCondLst>
                        <p:cond delay="indefinite"/>
                      </p:stCondLst>
                      <p:childTnLst>
                        <p:par>
                          <p:cTn id="66" fill="hold">
                            <p:stCondLst>
                              <p:cond delay="0"/>
                            </p:stCondLst>
                            <p:childTnLst>
                              <p:par>
                                <p:cTn id="67" presetID="2" presetClass="exit" presetSubtype="2" fill="hold" nodeType="clickEffect">
                                  <p:stCondLst>
                                    <p:cond delay="0"/>
                                  </p:stCondLst>
                                  <p:childTnLst>
                                    <p:anim calcmode="lin" valueType="num">
                                      <p:cBhvr additive="base">
                                        <p:cTn id="68" dur="500"/>
                                        <p:tgtEl>
                                          <p:spTgt spid="30"/>
                                        </p:tgtEl>
                                        <p:attrNameLst>
                                          <p:attrName>ppt_x</p:attrName>
                                        </p:attrNameLst>
                                      </p:cBhvr>
                                      <p:tavLst>
                                        <p:tav tm="0">
                                          <p:val>
                                            <p:strVal val="ppt_x"/>
                                          </p:val>
                                        </p:tav>
                                        <p:tav tm="100000">
                                          <p:val>
                                            <p:strVal val="1+ppt_w/2"/>
                                          </p:val>
                                        </p:tav>
                                      </p:tavLst>
                                    </p:anim>
                                    <p:anim calcmode="lin" valueType="num">
                                      <p:cBhvr additive="base">
                                        <p:cTn id="69" dur="500"/>
                                        <p:tgtEl>
                                          <p:spTgt spid="30"/>
                                        </p:tgtEl>
                                        <p:attrNameLst>
                                          <p:attrName>ppt_y</p:attrName>
                                        </p:attrNameLst>
                                      </p:cBhvr>
                                      <p:tavLst>
                                        <p:tav tm="0">
                                          <p:val>
                                            <p:strVal val="ppt_y"/>
                                          </p:val>
                                        </p:tav>
                                        <p:tav tm="100000">
                                          <p:val>
                                            <p:strVal val="ppt_y"/>
                                          </p:val>
                                        </p:tav>
                                      </p:tavLst>
                                    </p:anim>
                                    <p:set>
                                      <p:cBhvr>
                                        <p:cTn id="70" dur="1" fill="hold">
                                          <p:stCondLst>
                                            <p:cond delay="499"/>
                                          </p:stCondLst>
                                        </p:cTn>
                                        <p:tgtEl>
                                          <p:spTgt spid="30"/>
                                        </p:tgtEl>
                                        <p:attrNameLst>
                                          <p:attrName>style.visibility</p:attrName>
                                        </p:attrNameLst>
                                      </p:cBhvr>
                                      <p:to>
                                        <p:strVal val="hidden"/>
                                      </p:to>
                                    </p:set>
                                  </p:childTnLst>
                                </p:cTn>
                              </p:par>
                              <p:par>
                                <p:cTn id="71" presetID="19" presetClass="entr" presetSubtype="1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 calcmode="lin" valueType="num">
                                      <p:cBhvr>
                                        <p:cTn id="73" dur="5000" fill="hold"/>
                                        <p:tgtEl>
                                          <p:spTgt spid="36"/>
                                        </p:tgtEl>
                                        <p:attrNameLst>
                                          <p:attrName>ppt_w</p:attrName>
                                        </p:attrNameLst>
                                      </p:cBhvr>
                                      <p:tavLst>
                                        <p:tav tm="0" fmla="#ppt_w*sin(2.5*pi*$)">
                                          <p:val>
                                            <p:fltVal val="0"/>
                                          </p:val>
                                        </p:tav>
                                        <p:tav tm="100000">
                                          <p:val>
                                            <p:fltVal val="1"/>
                                          </p:val>
                                        </p:tav>
                                      </p:tavLst>
                                    </p:anim>
                                    <p:anim calcmode="lin" valueType="num">
                                      <p:cBhvr>
                                        <p:cTn id="74" dur="5000" fill="hold"/>
                                        <p:tgtEl>
                                          <p:spTgt spid="36"/>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6"/>
                                        </p:tgtEl>
                                        <p:attrNameLst>
                                          <p:attrName>style.visibility</p:attrName>
                                        </p:attrNameLst>
                                      </p:cBhvr>
                                      <p:to>
                                        <p:strVal val="hidden"/>
                                      </p:to>
                                    </p:set>
                                  </p:subTnLst>
                                </p:cTn>
                              </p:par>
                              <p:par>
                                <p:cTn id="75" presetID="42" presetClass="path" presetSubtype="0" accel="50000" decel="50000" fill="hold" nodeType="withEffect">
                                  <p:stCondLst>
                                    <p:cond delay="0"/>
                                  </p:stCondLst>
                                  <p:childTnLst>
                                    <p:animMotion origin="layout" path="M -2.70833E-6 -7.40741E-7 L 0.00716 -2.18611 " pathEditMode="relative" rAng="0" ptsTypes="AA">
                                      <p:cBhvr>
                                        <p:cTn id="76" dur="2000" fill="hold"/>
                                        <p:tgtEl>
                                          <p:spTgt spid="32"/>
                                        </p:tgtEl>
                                        <p:attrNameLst>
                                          <p:attrName>ppt_x</p:attrName>
                                          <p:attrName>ppt_y</p:attrName>
                                        </p:attrNameLst>
                                      </p:cBhvr>
                                      <p:rCtr x="352" y="-1093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gradFill>
          <a:gsLst>
            <a:gs pos="25000">
              <a:schemeClr val="bg1">
                <a:lumMod val="85000"/>
              </a:schemeClr>
            </a:gs>
            <a:gs pos="12000">
              <a:schemeClr val="bg1"/>
            </a:gs>
          </a:gsLst>
          <a:path path="circle">
            <a:fillToRect l="50000" t="50000" r="50000" b="5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58CD2D-FECE-946E-53E4-604AB1F589DC}"/>
              </a:ext>
            </a:extLst>
          </p:cNvPr>
          <p:cNvSpPr/>
          <p:nvPr/>
        </p:nvSpPr>
        <p:spPr>
          <a:xfrm>
            <a:off x="0" y="0"/>
            <a:ext cx="12192000" cy="68580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6A46A5C-03A6-264B-2AA6-EE4F1C71C047}"/>
              </a:ext>
            </a:extLst>
          </p:cNvPr>
          <p:cNvSpPr>
            <a:spLocks noGrp="1"/>
          </p:cNvSpPr>
          <p:nvPr>
            <p:ph type="body" sz="quarter" idx="13"/>
          </p:nvPr>
        </p:nvSpPr>
        <p:spPr>
          <a:xfrm>
            <a:off x="812832" y="214468"/>
            <a:ext cx="5119617" cy="490904"/>
          </a:xfrm>
        </p:spPr>
        <p:txBody>
          <a:bodyPr/>
          <a:lstStyle/>
          <a:p>
            <a:pPr marL="0" indent="0">
              <a:buNone/>
            </a:pPr>
            <a:r>
              <a:rPr lang="en-US" err="1">
                <a:solidFill>
                  <a:schemeClr val="bg1"/>
                </a:solidFill>
              </a:rPr>
              <a:t>MyAssistant</a:t>
            </a:r>
            <a:r>
              <a:rPr lang="en-US">
                <a:solidFill>
                  <a:schemeClr val="bg1"/>
                </a:solidFill>
              </a:rPr>
              <a:t> – </a:t>
            </a:r>
            <a:r>
              <a:rPr lang="en-US" sz="2400">
                <a:solidFill>
                  <a:schemeClr val="accent3"/>
                </a:solidFill>
                <a:latin typeface="Oswald" pitchFamily="2" charset="77"/>
              </a:rPr>
              <a:t>Landing Point</a:t>
            </a:r>
          </a:p>
        </p:txBody>
      </p:sp>
      <p:sp>
        <p:nvSpPr>
          <p:cNvPr id="3" name="Text Placeholder 2">
            <a:extLst>
              <a:ext uri="{FF2B5EF4-FFF2-40B4-BE49-F238E27FC236}">
                <a16:creationId xmlns:a16="http://schemas.microsoft.com/office/drawing/2014/main" id="{0358DED5-9E0F-F874-7291-C92D3978B2CE}"/>
              </a:ext>
            </a:extLst>
          </p:cNvPr>
          <p:cNvSpPr>
            <a:spLocks noGrp="1"/>
          </p:cNvSpPr>
          <p:nvPr>
            <p:ph type="body" sz="quarter" idx="14"/>
          </p:nvPr>
        </p:nvSpPr>
        <p:spPr>
          <a:xfrm>
            <a:off x="812832" y="1055649"/>
            <a:ext cx="10439400" cy="5802351"/>
          </a:xfrm>
        </p:spPr>
        <p:txBody>
          <a:bodyPr/>
          <a:lstStyle/>
          <a:p>
            <a:endParaRPr lang="en-US"/>
          </a:p>
        </p:txBody>
      </p:sp>
      <p:sp>
        <p:nvSpPr>
          <p:cNvPr id="4" name="Text Placeholder 3">
            <a:extLst>
              <a:ext uri="{FF2B5EF4-FFF2-40B4-BE49-F238E27FC236}">
                <a16:creationId xmlns:a16="http://schemas.microsoft.com/office/drawing/2014/main" id="{9C455FD2-697D-1C8D-3A2C-63CC2C580718}"/>
              </a:ext>
            </a:extLst>
          </p:cNvPr>
          <p:cNvSpPr>
            <a:spLocks noGrp="1"/>
          </p:cNvSpPr>
          <p:nvPr>
            <p:ph type="body" sz="quarter" idx="16"/>
          </p:nvPr>
        </p:nvSpPr>
        <p:spPr/>
        <p:txBody>
          <a:bodyPr/>
          <a:lstStyle/>
          <a:p>
            <a:endParaRPr lang="en-US"/>
          </a:p>
        </p:txBody>
      </p:sp>
      <p:pic>
        <p:nvPicPr>
          <p:cNvPr id="17" name="Picture 16" descr="A screenshot of a computer&#10;&#10;Description automatically generated">
            <a:extLst>
              <a:ext uri="{FF2B5EF4-FFF2-40B4-BE49-F238E27FC236}">
                <a16:creationId xmlns:a16="http://schemas.microsoft.com/office/drawing/2014/main" id="{DFF1A5C0-3430-7075-1B56-8FB4FA484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2" y="1513780"/>
            <a:ext cx="6804276" cy="4148163"/>
          </a:xfrm>
          <a:prstGeom prst="rect">
            <a:avLst/>
          </a:prstGeom>
        </p:spPr>
      </p:pic>
      <p:sp>
        <p:nvSpPr>
          <p:cNvPr id="18" name="Rounded Rectangle 17">
            <a:extLst>
              <a:ext uri="{FF2B5EF4-FFF2-40B4-BE49-F238E27FC236}">
                <a16:creationId xmlns:a16="http://schemas.microsoft.com/office/drawing/2014/main" id="{51D5CC2E-34AC-CD83-1A26-D32E25132BD0}"/>
              </a:ext>
            </a:extLst>
          </p:cNvPr>
          <p:cNvSpPr/>
          <p:nvPr/>
        </p:nvSpPr>
        <p:spPr>
          <a:xfrm>
            <a:off x="1936076" y="3698465"/>
            <a:ext cx="366100" cy="209446"/>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58C1237A-FAC2-EA8F-11E0-B18C06AF1849}"/>
              </a:ext>
            </a:extLst>
          </p:cNvPr>
          <p:cNvSpPr/>
          <p:nvPr/>
        </p:nvSpPr>
        <p:spPr>
          <a:xfrm>
            <a:off x="3826176" y="3698466"/>
            <a:ext cx="602789" cy="209446"/>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251C470C-7F76-F106-64C0-43975C8C0705}"/>
              </a:ext>
            </a:extLst>
          </p:cNvPr>
          <p:cNvSpPr/>
          <p:nvPr/>
        </p:nvSpPr>
        <p:spPr>
          <a:xfrm>
            <a:off x="7197280" y="5328417"/>
            <a:ext cx="461201" cy="349329"/>
          </a:xfrm>
          <a:prstGeom prst="roundRect">
            <a:avLst>
              <a:gd name="adj" fmla="val 30953"/>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32961746-1B1F-60A2-8A83-458EFD0EE0C0}"/>
              </a:ext>
            </a:extLst>
          </p:cNvPr>
          <p:cNvSpPr/>
          <p:nvPr/>
        </p:nvSpPr>
        <p:spPr>
          <a:xfrm>
            <a:off x="5685627" y="3698466"/>
            <a:ext cx="410373" cy="209445"/>
          </a:xfrm>
          <a:prstGeom prst="roundRect">
            <a:avLst/>
          </a:prstGeom>
          <a:solidFill>
            <a:schemeClr val="accent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6294DA9-69F8-57CC-CF45-8FDFE84ADDE5}"/>
              </a:ext>
            </a:extLst>
          </p:cNvPr>
          <p:cNvSpPr txBox="1"/>
          <p:nvPr/>
        </p:nvSpPr>
        <p:spPr>
          <a:xfrm>
            <a:off x="8089900" y="1968500"/>
            <a:ext cx="2997200" cy="2246769"/>
          </a:xfrm>
          <a:prstGeom prst="rect">
            <a:avLst/>
          </a:prstGeom>
          <a:noFill/>
        </p:spPr>
        <p:txBody>
          <a:bodyPr wrap="square" rtlCol="0">
            <a:spAutoFit/>
          </a:bodyPr>
          <a:lstStyle/>
          <a:p>
            <a:pPr marL="342900" indent="-342900" algn="l">
              <a:buFont typeface="Arial" panose="020B0604020202020204" pitchFamily="34" charset="0"/>
              <a:buChar char="•"/>
            </a:pPr>
            <a:r>
              <a:rPr lang="en-US" sz="2000">
                <a:solidFill>
                  <a:srgbClr val="FFC021"/>
                </a:solidFill>
                <a:latin typeface="Bogle" panose="020B0503020203060203" pitchFamily="34" charset="77"/>
              </a:rPr>
              <a:t>In Platform APP there are Multiple Mini Apps Exist.</a:t>
            </a:r>
          </a:p>
          <a:p>
            <a:pPr marL="342900" indent="-342900" algn="l">
              <a:buFont typeface="Arial" panose="020B0604020202020204" pitchFamily="34" charset="0"/>
              <a:buChar char="•"/>
            </a:pPr>
            <a:r>
              <a:rPr lang="en-US" sz="2000">
                <a:solidFill>
                  <a:srgbClr val="FFC021"/>
                </a:solidFill>
                <a:latin typeface="Bogle" panose="020B0503020203060203" pitchFamily="34" charset="77"/>
              </a:rPr>
              <a:t>Mini Apps are nothing But a self-sufficient Micro services.</a:t>
            </a:r>
          </a:p>
          <a:p>
            <a:pPr algn="l"/>
            <a:endParaRPr lang="en-US" sz="2000">
              <a:solidFill>
                <a:schemeClr val="accent3"/>
              </a:solidFill>
              <a:latin typeface="Bogle" panose="020B0503020203060203" pitchFamily="34" charset="77"/>
            </a:endParaRPr>
          </a:p>
        </p:txBody>
      </p:sp>
      <p:pic>
        <p:nvPicPr>
          <p:cNvPr id="27" name="Picture 26" descr="A person with glasses and a computer&#10;&#10;Description automatically generated">
            <a:extLst>
              <a:ext uri="{FF2B5EF4-FFF2-40B4-BE49-F238E27FC236}">
                <a16:creationId xmlns:a16="http://schemas.microsoft.com/office/drawing/2014/main" id="{25661D5B-59E8-A2EB-72D1-BE3E79AE4BCA}"/>
              </a:ext>
            </a:extLst>
          </p:cNvPr>
          <p:cNvPicPr>
            <a:picLocks noChangeAspect="1"/>
          </p:cNvPicPr>
          <p:nvPr/>
        </p:nvPicPr>
        <p:blipFill>
          <a:blip r:embed="rId5">
            <a:alphaModFix amt="67000"/>
            <a:extLst>
              <a:ext uri="{28A0092B-C50C-407E-A947-70E740481C1C}">
                <a14:useLocalDpi xmlns:a14="http://schemas.microsoft.com/office/drawing/2010/main" val="0"/>
              </a:ext>
            </a:extLst>
          </a:blip>
          <a:stretch>
            <a:fillRect/>
          </a:stretch>
        </p:blipFill>
        <p:spPr>
          <a:xfrm>
            <a:off x="9709750" y="-52861"/>
            <a:ext cx="3545340" cy="3545340"/>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pic>
        <p:nvPicPr>
          <p:cNvPr id="8" name="Picture 7" descr="A close-up of a logo&#10;&#10;Description automatically generated">
            <a:extLst>
              <a:ext uri="{FF2B5EF4-FFF2-40B4-BE49-F238E27FC236}">
                <a16:creationId xmlns:a16="http://schemas.microsoft.com/office/drawing/2014/main" id="{D68E272C-0378-29E9-6244-724F37F1B626}"/>
              </a:ext>
            </a:extLst>
          </p:cNvPr>
          <p:cNvPicPr>
            <a:picLocks noChangeAspect="1"/>
          </p:cNvPicPr>
          <p:nvPr/>
        </p:nvPicPr>
        <p:blipFill rotWithShape="1">
          <a:blip r:embed="rId6">
            <a:extLst>
              <a:ext uri="{28A0092B-C50C-407E-A947-70E740481C1C}">
                <a14:useLocalDpi xmlns:a14="http://schemas.microsoft.com/office/drawing/2010/main" val="0"/>
              </a:ext>
            </a:extLst>
          </a:blip>
          <a:srcRect l="55425" t="19643" r="11023" b="20738"/>
          <a:stretch/>
        </p:blipFill>
        <p:spPr>
          <a:xfrm>
            <a:off x="7372052" y="5447398"/>
            <a:ext cx="230461" cy="230347"/>
          </a:xfrm>
          <a:prstGeom prst="ellipse">
            <a:avLst/>
          </a:prstGeom>
          <a:solidFill>
            <a:schemeClr val="tx1">
              <a:alpha val="60000"/>
            </a:schemeClr>
          </a:solidFill>
          <a:ln w="25400">
            <a:solidFill>
              <a:schemeClr val="bg2"/>
            </a:solidFill>
          </a:ln>
          <a:effectLst>
            <a:glow>
              <a:schemeClr val="accent2"/>
            </a:glow>
            <a:outerShdw blurRad="620785" dist="155985" dir="5520000" sx="108000" sy="108000" algn="ctr" rotWithShape="0">
              <a:srgbClr val="50CEF6">
                <a:alpha val="43000"/>
              </a:srgbClr>
            </a:outerShdw>
          </a:effectLst>
        </p:spPr>
      </p:pic>
      <p:pic>
        <p:nvPicPr>
          <p:cNvPr id="26" name="Picture 25" descr="A close-up of a logo&#10;&#10;Description automatically generated">
            <a:extLst>
              <a:ext uri="{FF2B5EF4-FFF2-40B4-BE49-F238E27FC236}">
                <a16:creationId xmlns:a16="http://schemas.microsoft.com/office/drawing/2014/main" id="{4DD93360-1962-4047-3AFB-AF630A2BDF23}"/>
              </a:ext>
            </a:extLst>
          </p:cNvPr>
          <p:cNvPicPr>
            <a:picLocks noChangeAspect="1"/>
          </p:cNvPicPr>
          <p:nvPr/>
        </p:nvPicPr>
        <p:blipFill rotWithShape="1">
          <a:blip r:embed="rId6">
            <a:alphaModFix amt="44000"/>
            <a:extLst>
              <a:ext uri="{28A0092B-C50C-407E-A947-70E740481C1C}">
                <a14:useLocalDpi xmlns:a14="http://schemas.microsoft.com/office/drawing/2010/main" val="0"/>
              </a:ext>
            </a:extLst>
          </a:blip>
          <a:srcRect l="10537" t="19016" r="54726" b="19260"/>
          <a:stretch/>
        </p:blipFill>
        <p:spPr>
          <a:xfrm>
            <a:off x="10517376" y="5028669"/>
            <a:ext cx="1460188" cy="1459467"/>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pic>
        <p:nvPicPr>
          <p:cNvPr id="28" name="Picture 27" descr="A close-up of a logo&#10;&#10;Description automatically generated">
            <a:extLst>
              <a:ext uri="{FF2B5EF4-FFF2-40B4-BE49-F238E27FC236}">
                <a16:creationId xmlns:a16="http://schemas.microsoft.com/office/drawing/2014/main" id="{6B862473-0AEC-FEBF-C66B-DDAEB437B7D1}"/>
              </a:ext>
            </a:extLst>
          </p:cNvPr>
          <p:cNvPicPr>
            <a:picLocks noChangeAspect="1"/>
          </p:cNvPicPr>
          <p:nvPr/>
        </p:nvPicPr>
        <p:blipFill rotWithShape="1">
          <a:blip r:embed="rId6">
            <a:extLst>
              <a:ext uri="{28A0092B-C50C-407E-A947-70E740481C1C}">
                <a14:useLocalDpi xmlns:a14="http://schemas.microsoft.com/office/drawing/2010/main" val="0"/>
              </a:ext>
            </a:extLst>
          </a:blip>
          <a:srcRect l="55425" t="19643" r="11023" b="20738"/>
          <a:stretch/>
        </p:blipFill>
        <p:spPr>
          <a:xfrm>
            <a:off x="8744812" y="3945063"/>
            <a:ext cx="1418947" cy="1418247"/>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6" name="Graphic 5" descr="Right pointing backhand index with solid fill">
            <a:extLst>
              <a:ext uri="{FF2B5EF4-FFF2-40B4-BE49-F238E27FC236}">
                <a16:creationId xmlns:a16="http://schemas.microsoft.com/office/drawing/2014/main" id="{9F89AC80-672E-DB0F-0EAC-8B92D64EFC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94085" y="5207548"/>
            <a:ext cx="804672" cy="804672"/>
          </a:xfrm>
          <a:prstGeom prst="rect">
            <a:avLst/>
          </a:prstGeom>
        </p:spPr>
      </p:pic>
    </p:spTree>
    <p:custDataLst>
      <p:tags r:id="rId1"/>
    </p:custDataLst>
    <p:extLst>
      <p:ext uri="{BB962C8B-B14F-4D97-AF65-F5344CB8AC3E}">
        <p14:creationId xmlns:p14="http://schemas.microsoft.com/office/powerpoint/2010/main" val="280120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1000" fill="hold"/>
                                        <p:tgtEl>
                                          <p:spTgt spid="21"/>
                                        </p:tgtEl>
                                        <p:attrNameLst>
                                          <p:attrName>ppt_w</p:attrName>
                                        </p:attrNameLst>
                                      </p:cBhvr>
                                      <p:tavLst>
                                        <p:tav tm="0">
                                          <p:val>
                                            <p:strVal val="#ppt_w*0.70"/>
                                          </p:val>
                                        </p:tav>
                                        <p:tav tm="100000">
                                          <p:val>
                                            <p:strVal val="#ppt_w"/>
                                          </p:val>
                                        </p:tav>
                                      </p:tavLst>
                                    </p:anim>
                                    <p:anim calcmode="lin" valueType="num">
                                      <p:cBhvr>
                                        <p:cTn id="15" dur="1000" fill="hold"/>
                                        <p:tgtEl>
                                          <p:spTgt spid="21"/>
                                        </p:tgtEl>
                                        <p:attrNameLst>
                                          <p:attrName>ppt_h</p:attrName>
                                        </p:attrNameLst>
                                      </p:cBhvr>
                                      <p:tavLst>
                                        <p:tav tm="0">
                                          <p:val>
                                            <p:strVal val="#ppt_h"/>
                                          </p:val>
                                        </p:tav>
                                        <p:tav tm="100000">
                                          <p:val>
                                            <p:strVal val="#ppt_h"/>
                                          </p:val>
                                        </p:tav>
                                      </p:tavLst>
                                    </p:anim>
                                    <p:animEffect transition="in" filter="fade">
                                      <p:cBhvr>
                                        <p:cTn id="16" dur="1000"/>
                                        <p:tgtEl>
                                          <p:spTgt spid="21"/>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strVal val="#ppt_w*0.70"/>
                                          </p:val>
                                        </p:tav>
                                        <p:tav tm="100000">
                                          <p:val>
                                            <p:strVal val="#ppt_w"/>
                                          </p:val>
                                        </p:tav>
                                      </p:tavLst>
                                    </p:anim>
                                    <p:anim calcmode="lin" valueType="num">
                                      <p:cBhvr>
                                        <p:cTn id="20" dur="1000" fill="hold"/>
                                        <p:tgtEl>
                                          <p:spTgt spid="22"/>
                                        </p:tgtEl>
                                        <p:attrNameLst>
                                          <p:attrName>ppt_h</p:attrName>
                                        </p:attrNameLst>
                                      </p:cBhvr>
                                      <p:tavLst>
                                        <p:tav tm="0">
                                          <p:val>
                                            <p:strVal val="#ppt_h"/>
                                          </p:val>
                                        </p:tav>
                                        <p:tav tm="100000">
                                          <p:val>
                                            <p:strVal val="#ppt_h"/>
                                          </p:val>
                                        </p:tav>
                                      </p:tavLst>
                                    </p:anim>
                                    <p:animEffect transition="in" filter="fade">
                                      <p:cBhvr>
                                        <p:cTn id="21" dur="1000"/>
                                        <p:tgtEl>
                                          <p:spTgt spid="22"/>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1000" fill="hold"/>
                                        <p:tgtEl>
                                          <p:spTgt spid="19"/>
                                        </p:tgtEl>
                                        <p:attrNameLst>
                                          <p:attrName>ppt_w</p:attrName>
                                        </p:attrNameLst>
                                      </p:cBhvr>
                                      <p:tavLst>
                                        <p:tav tm="0">
                                          <p:val>
                                            <p:strVal val="#ppt_w*0.70"/>
                                          </p:val>
                                        </p:tav>
                                        <p:tav tm="100000">
                                          <p:val>
                                            <p:strVal val="#ppt_w"/>
                                          </p:val>
                                        </p:tav>
                                      </p:tavLst>
                                    </p:anim>
                                    <p:anim calcmode="lin" valueType="num">
                                      <p:cBhvr>
                                        <p:cTn id="25" dur="1000" fill="hold"/>
                                        <p:tgtEl>
                                          <p:spTgt spid="19"/>
                                        </p:tgtEl>
                                        <p:attrNameLst>
                                          <p:attrName>ppt_h</p:attrName>
                                        </p:attrNameLst>
                                      </p:cBhvr>
                                      <p:tavLst>
                                        <p:tav tm="0">
                                          <p:val>
                                            <p:strVal val="#ppt_h"/>
                                          </p:val>
                                        </p:tav>
                                        <p:tav tm="100000">
                                          <p:val>
                                            <p:strVal val="#ppt_h"/>
                                          </p:val>
                                        </p:tav>
                                      </p:tavLst>
                                    </p:anim>
                                    <p:animEffect transition="in" filter="fade">
                                      <p:cBhvr>
                                        <p:cTn id="26" dur="1000"/>
                                        <p:tgtEl>
                                          <p:spTgt spid="19"/>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1000" fill="hold"/>
                                        <p:tgtEl>
                                          <p:spTgt spid="18"/>
                                        </p:tgtEl>
                                        <p:attrNameLst>
                                          <p:attrName>ppt_w</p:attrName>
                                        </p:attrNameLst>
                                      </p:cBhvr>
                                      <p:tavLst>
                                        <p:tav tm="0">
                                          <p:val>
                                            <p:strVal val="#ppt_w*0.70"/>
                                          </p:val>
                                        </p:tav>
                                        <p:tav tm="100000">
                                          <p:val>
                                            <p:strVal val="#ppt_w"/>
                                          </p:val>
                                        </p:tav>
                                      </p:tavLst>
                                    </p:anim>
                                    <p:anim calcmode="lin" valueType="num">
                                      <p:cBhvr>
                                        <p:cTn id="30" dur="1000" fill="hold"/>
                                        <p:tgtEl>
                                          <p:spTgt spid="18"/>
                                        </p:tgtEl>
                                        <p:attrNameLst>
                                          <p:attrName>ppt_h</p:attrName>
                                        </p:attrNameLst>
                                      </p:cBhvr>
                                      <p:tavLst>
                                        <p:tav tm="0">
                                          <p:val>
                                            <p:strVal val="#ppt_h"/>
                                          </p:val>
                                        </p:tav>
                                        <p:tav tm="100000">
                                          <p:val>
                                            <p:strVal val="#ppt_h"/>
                                          </p:val>
                                        </p:tav>
                                      </p:tavLst>
                                    </p:anim>
                                    <p:animEffect transition="in" filter="fade">
                                      <p:cBhvr>
                                        <p:cTn id="31" dur="1000"/>
                                        <p:tgtEl>
                                          <p:spTgt spid="18"/>
                                        </p:tgtEl>
                                      </p:cBhvr>
                                    </p:animEffect>
                                  </p:childTnLst>
                                </p:cTn>
                              </p:par>
                            </p:childTnLst>
                          </p:cTn>
                        </p:par>
                        <p:par>
                          <p:cTn id="32" fill="hold">
                            <p:stCondLst>
                              <p:cond delay="1000"/>
                            </p:stCondLst>
                            <p:childTnLst>
                              <p:par>
                                <p:cTn id="33" presetID="19" presetClass="entr" presetSubtype="1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0" fill="hold"/>
                                        <p:tgtEl>
                                          <p:spTgt spid="6"/>
                                        </p:tgtEl>
                                        <p:attrNameLst>
                                          <p:attrName>ppt_w</p:attrName>
                                        </p:attrNameLst>
                                      </p:cBhvr>
                                      <p:tavLst>
                                        <p:tav tm="0" fmla="#ppt_w*sin(2.5*pi*$)">
                                          <p:val>
                                            <p:fltVal val="0"/>
                                          </p:val>
                                        </p:tav>
                                        <p:tav tm="100000">
                                          <p:val>
                                            <p:fltVal val="1"/>
                                          </p:val>
                                        </p:tav>
                                      </p:tavLst>
                                    </p:anim>
                                    <p:anim calcmode="lin" valueType="num">
                                      <p:cBhvr>
                                        <p:cTn id="36" dur="5000" fill="hold"/>
                                        <p:tgtEl>
                                          <p:spTgt spid="6"/>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27"/>
                                        </p:tgtEl>
                                      </p:cBhvr>
                                    </p:animEffect>
                                    <p:set>
                                      <p:cBhvr>
                                        <p:cTn id="41" dur="1" fill="hold">
                                          <p:stCondLst>
                                            <p:cond delay="499"/>
                                          </p:stCondLst>
                                        </p:cTn>
                                        <p:tgtEl>
                                          <p:spTgt spid="27"/>
                                        </p:tgtEl>
                                        <p:attrNameLst>
                                          <p:attrName>style.visibility</p:attrName>
                                        </p:attrNameLst>
                                      </p:cBhvr>
                                      <p:to>
                                        <p:strVal val="hidden"/>
                                      </p:to>
                                    </p:set>
                                  </p:childTnLst>
                                </p:cTn>
                              </p:par>
                              <p:par>
                                <p:cTn id="42" presetID="41" presetClass="entr" presetSubtype="0" fill="hold" grpId="0" nodeType="withEffect">
                                  <p:stCondLst>
                                    <p:cond delay="0"/>
                                  </p:stCondLst>
                                  <p:iterate type="lt">
                                    <p:tmPct val="10000"/>
                                  </p:iterate>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p:cTn id="44" dur="500" fill="hold"/>
                                        <p:tgtEl>
                                          <p:spTgt spid="2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23">
                                            <p:txEl>
                                              <p:pRg st="0" end="0"/>
                                            </p:txEl>
                                          </p:spTgt>
                                        </p:tgtEl>
                                        <p:attrNameLst>
                                          <p:attrName>ppt_y</p:attrName>
                                        </p:attrNameLst>
                                      </p:cBhvr>
                                      <p:tavLst>
                                        <p:tav tm="0">
                                          <p:val>
                                            <p:strVal val="#ppt_y"/>
                                          </p:val>
                                        </p:tav>
                                        <p:tav tm="100000">
                                          <p:val>
                                            <p:strVal val="#ppt_y"/>
                                          </p:val>
                                        </p:tav>
                                      </p:tavLst>
                                    </p:anim>
                                    <p:anim calcmode="lin" valueType="num">
                                      <p:cBhvr>
                                        <p:cTn id="46" dur="500" fill="hold"/>
                                        <p:tgtEl>
                                          <p:spTgt spid="2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2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23">
                                            <p:txEl>
                                              <p:pRg st="0" end="0"/>
                                            </p:txEl>
                                          </p:spTgt>
                                        </p:tgtEl>
                                      </p:cBhvr>
                                    </p:animEffect>
                                  </p:childTnLst>
                                </p:cTn>
                              </p:par>
                              <p:par>
                                <p:cTn id="49" presetID="41" presetClass="entr" presetSubtype="0" fill="hold" grpId="0" nodeType="withEffect">
                                  <p:stCondLst>
                                    <p:cond delay="0"/>
                                  </p:stCondLst>
                                  <p:iterate type="lt">
                                    <p:tmPct val="10000"/>
                                  </p:iterate>
                                  <p:childTnLst>
                                    <p:set>
                                      <p:cBhvr>
                                        <p:cTn id="50" dur="1" fill="hold">
                                          <p:stCondLst>
                                            <p:cond delay="0"/>
                                          </p:stCondLst>
                                        </p:cTn>
                                        <p:tgtEl>
                                          <p:spTgt spid="23">
                                            <p:txEl>
                                              <p:pRg st="1" end="1"/>
                                            </p:txEl>
                                          </p:spTgt>
                                        </p:tgtEl>
                                        <p:attrNameLst>
                                          <p:attrName>style.visibility</p:attrName>
                                        </p:attrNameLst>
                                      </p:cBhvr>
                                      <p:to>
                                        <p:strVal val="visible"/>
                                      </p:to>
                                    </p:set>
                                    <p:anim calcmode="lin" valueType="num">
                                      <p:cBhvr>
                                        <p:cTn id="51" dur="500" fill="hold"/>
                                        <p:tgtEl>
                                          <p:spTgt spid="2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23">
                                            <p:txEl>
                                              <p:pRg st="1" end="1"/>
                                            </p:txEl>
                                          </p:spTgt>
                                        </p:tgtEl>
                                        <p:attrNameLst>
                                          <p:attrName>ppt_y</p:attrName>
                                        </p:attrNameLst>
                                      </p:cBhvr>
                                      <p:tavLst>
                                        <p:tav tm="0">
                                          <p:val>
                                            <p:strVal val="#ppt_y"/>
                                          </p:val>
                                        </p:tav>
                                        <p:tav tm="100000">
                                          <p:val>
                                            <p:strVal val="#ppt_y"/>
                                          </p:val>
                                        </p:tav>
                                      </p:tavLst>
                                    </p:anim>
                                    <p:anim calcmode="lin" valueType="num">
                                      <p:cBhvr>
                                        <p:cTn id="53" dur="500" fill="hold"/>
                                        <p:tgtEl>
                                          <p:spTgt spid="2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2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23">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grpId="1" nodeType="clickEffect">
                                  <p:stCondLst>
                                    <p:cond delay="0"/>
                                  </p:stCondLst>
                                  <p:childTnLst>
                                    <p:animEffect transition="out" filter="dissolve">
                                      <p:cBhvr>
                                        <p:cTn id="59" dur="500"/>
                                        <p:tgtEl>
                                          <p:spTgt spid="22"/>
                                        </p:tgtEl>
                                      </p:cBhvr>
                                    </p:animEffect>
                                    <p:set>
                                      <p:cBhvr>
                                        <p:cTn id="60" dur="1" fill="hold">
                                          <p:stCondLst>
                                            <p:cond delay="499"/>
                                          </p:stCondLst>
                                        </p:cTn>
                                        <p:tgtEl>
                                          <p:spTgt spid="22"/>
                                        </p:tgtEl>
                                        <p:attrNameLst>
                                          <p:attrName>style.visibility</p:attrName>
                                        </p:attrNameLst>
                                      </p:cBhvr>
                                      <p:to>
                                        <p:strVal val="hidden"/>
                                      </p:to>
                                    </p:set>
                                  </p:childTnLst>
                                </p:cTn>
                              </p:par>
                              <p:par>
                                <p:cTn id="61" presetID="9" presetClass="exit" presetSubtype="0" fill="hold" grpId="1" nodeType="withEffect">
                                  <p:stCondLst>
                                    <p:cond delay="0"/>
                                  </p:stCondLst>
                                  <p:childTnLst>
                                    <p:animEffect transition="out" filter="dissolv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18"/>
                                        </p:tgtEl>
                                      </p:cBhvr>
                                    </p:animEffect>
                                    <p:set>
                                      <p:cBhvr>
                                        <p:cTn id="66" dur="1" fill="hold">
                                          <p:stCondLst>
                                            <p:cond delay="499"/>
                                          </p:stCondLst>
                                        </p:cTn>
                                        <p:tgtEl>
                                          <p:spTgt spid="18"/>
                                        </p:tgtEl>
                                        <p:attrNameLst>
                                          <p:attrName>style.visibility</p:attrName>
                                        </p:attrNameLst>
                                      </p:cBhvr>
                                      <p:to>
                                        <p:strVal val="hidden"/>
                                      </p:to>
                                    </p:set>
                                  </p:childTnLst>
                                </p:cTn>
                              </p:par>
                              <p:par>
                                <p:cTn id="67" presetID="9" presetClass="exit" presetSubtype="0" fill="hold" grpId="1" nodeType="withEffect">
                                  <p:stCondLst>
                                    <p:cond delay="0"/>
                                  </p:stCondLst>
                                  <p:childTnLst>
                                    <p:animEffect transition="out" filter="dissolve">
                                      <p:cBhvr>
                                        <p:cTn id="68" dur="500"/>
                                        <p:tgtEl>
                                          <p:spTgt spid="21"/>
                                        </p:tgtEl>
                                      </p:cBhvr>
                                    </p:animEffect>
                                    <p:set>
                                      <p:cBhvr>
                                        <p:cTn id="69" dur="1" fill="hold">
                                          <p:stCondLst>
                                            <p:cond delay="499"/>
                                          </p:stCondLst>
                                        </p:cTn>
                                        <p:tgtEl>
                                          <p:spTgt spid="21"/>
                                        </p:tgtEl>
                                        <p:attrNameLst>
                                          <p:attrName>style.visibility</p:attrName>
                                        </p:attrNameLst>
                                      </p:cBhvr>
                                      <p:to>
                                        <p:strVal val="hidden"/>
                                      </p:to>
                                    </p:set>
                                  </p:childTnLst>
                                </p:cTn>
                              </p:par>
                              <p:par>
                                <p:cTn id="70" presetID="53" presetClass="entr" presetSubtype="16" fill="hold"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p:cTn id="72" dur="500" fill="hold"/>
                                        <p:tgtEl>
                                          <p:spTgt spid="8"/>
                                        </p:tgtEl>
                                        <p:attrNameLst>
                                          <p:attrName>ppt_w</p:attrName>
                                        </p:attrNameLst>
                                      </p:cBhvr>
                                      <p:tavLst>
                                        <p:tav tm="0">
                                          <p:val>
                                            <p:fltVal val="0"/>
                                          </p:val>
                                        </p:tav>
                                        <p:tav tm="100000">
                                          <p:val>
                                            <p:strVal val="#ppt_w"/>
                                          </p:val>
                                        </p:tav>
                                      </p:tavLst>
                                    </p:anim>
                                    <p:anim calcmode="lin" valueType="num">
                                      <p:cBhvr>
                                        <p:cTn id="73" dur="500" fill="hold"/>
                                        <p:tgtEl>
                                          <p:spTgt spid="8"/>
                                        </p:tgtEl>
                                        <p:attrNameLst>
                                          <p:attrName>ppt_h</p:attrName>
                                        </p:attrNameLst>
                                      </p:cBhvr>
                                      <p:tavLst>
                                        <p:tav tm="0">
                                          <p:val>
                                            <p:fltVal val="0"/>
                                          </p:val>
                                        </p:tav>
                                        <p:tav tm="100000">
                                          <p:val>
                                            <p:strVal val="#ppt_h"/>
                                          </p:val>
                                        </p:tav>
                                      </p:tavLst>
                                    </p:anim>
                                    <p:animEffect transition="in" filter="fade">
                                      <p:cBhvr>
                                        <p:cTn id="74" dur="500"/>
                                        <p:tgtEl>
                                          <p:spTgt spid="8"/>
                                        </p:tgtEl>
                                      </p:cBhvr>
                                    </p:animEffect>
                                  </p:childTnLst>
                                </p:cTn>
                              </p:par>
                              <p:par>
                                <p:cTn id="75" presetID="50" presetClass="path" presetSubtype="0" accel="50000" decel="50000" fill="hold" nodeType="withEffect">
                                  <p:stCondLst>
                                    <p:cond delay="0"/>
                                  </p:stCondLst>
                                  <p:childTnLst>
                                    <p:animMotion origin="layout" path="M 3.95833E-6 -3.7037E-6 L 0.08177 -3.7037E-6 C 0.11849 -3.7037E-6 0.16367 -0.03634 0.16367 -0.06574 L 0.16367 -0.13125 " pathEditMode="relative" rAng="0" ptsTypes="AAAA">
                                      <p:cBhvr>
                                        <p:cTn id="76" dur="2000" fill="hold"/>
                                        <p:tgtEl>
                                          <p:spTgt spid="8"/>
                                        </p:tgtEl>
                                        <p:attrNameLst>
                                          <p:attrName>ppt_x</p:attrName>
                                          <p:attrName>ppt_y</p:attrName>
                                        </p:attrNameLst>
                                      </p:cBhvr>
                                      <p:rCtr x="8177" y="-6574"/>
                                    </p:animMotion>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nodeType="clickEffect">
                                  <p:stCondLst>
                                    <p:cond delay="0"/>
                                  </p:stCondLst>
                                  <p:childTnLst>
                                    <p:set>
                                      <p:cBhvr>
                                        <p:cTn id="80" dur="1" fill="hold">
                                          <p:stCondLst>
                                            <p:cond delay="0"/>
                                          </p:stCondLst>
                                        </p:cTn>
                                        <p:tgtEl>
                                          <p:spTgt spid="28"/>
                                        </p:tgtEl>
                                        <p:attrNameLst>
                                          <p:attrName>style.visibility</p:attrName>
                                        </p:attrNameLst>
                                      </p:cBhvr>
                                      <p:to>
                                        <p:strVal val="visible"/>
                                      </p:to>
                                    </p:set>
                                    <p:anim calcmode="lin" valueType="num">
                                      <p:cBhvr>
                                        <p:cTn id="81" dur="500" fill="hold"/>
                                        <p:tgtEl>
                                          <p:spTgt spid="28"/>
                                        </p:tgtEl>
                                        <p:attrNameLst>
                                          <p:attrName>ppt_w</p:attrName>
                                        </p:attrNameLst>
                                      </p:cBhvr>
                                      <p:tavLst>
                                        <p:tav tm="0">
                                          <p:val>
                                            <p:fltVal val="0"/>
                                          </p:val>
                                        </p:tav>
                                        <p:tav tm="100000">
                                          <p:val>
                                            <p:strVal val="#ppt_w"/>
                                          </p:val>
                                        </p:tav>
                                      </p:tavLst>
                                    </p:anim>
                                    <p:anim calcmode="lin" valueType="num">
                                      <p:cBhvr>
                                        <p:cTn id="82" dur="500" fill="hold"/>
                                        <p:tgtEl>
                                          <p:spTgt spid="28"/>
                                        </p:tgtEl>
                                        <p:attrNameLst>
                                          <p:attrName>ppt_h</p:attrName>
                                        </p:attrNameLst>
                                      </p:cBhvr>
                                      <p:tavLst>
                                        <p:tav tm="0">
                                          <p:val>
                                            <p:fltVal val="0"/>
                                          </p:val>
                                        </p:tav>
                                        <p:tav tm="100000">
                                          <p:val>
                                            <p:strVal val="#ppt_h"/>
                                          </p:val>
                                        </p:tav>
                                      </p:tavLst>
                                    </p:anim>
                                    <p:animEffect transition="in" filter="fade">
                                      <p:cBhvr>
                                        <p:cTn id="83" dur="500"/>
                                        <p:tgtEl>
                                          <p:spTgt spid="28"/>
                                        </p:tgtEl>
                                      </p:cBhvr>
                                    </p:animEffect>
                                  </p:childTnLst>
                                </p:cTn>
                              </p:par>
                              <p:par>
                                <p:cTn id="84" presetID="53" presetClass="exit" presetSubtype="32" fill="hold" nodeType="withEffect">
                                  <p:stCondLst>
                                    <p:cond delay="0"/>
                                  </p:stCondLst>
                                  <p:childTnLst>
                                    <p:anim calcmode="lin" valueType="num">
                                      <p:cBhvr>
                                        <p:cTn id="85" dur="500"/>
                                        <p:tgtEl>
                                          <p:spTgt spid="8"/>
                                        </p:tgtEl>
                                        <p:attrNameLst>
                                          <p:attrName>ppt_w</p:attrName>
                                        </p:attrNameLst>
                                      </p:cBhvr>
                                      <p:tavLst>
                                        <p:tav tm="0">
                                          <p:val>
                                            <p:strVal val="ppt_w"/>
                                          </p:val>
                                        </p:tav>
                                        <p:tav tm="100000">
                                          <p:val>
                                            <p:fltVal val="0"/>
                                          </p:val>
                                        </p:tav>
                                      </p:tavLst>
                                    </p:anim>
                                    <p:anim calcmode="lin" valueType="num">
                                      <p:cBhvr>
                                        <p:cTn id="86" dur="500"/>
                                        <p:tgtEl>
                                          <p:spTgt spid="8"/>
                                        </p:tgtEl>
                                        <p:attrNameLst>
                                          <p:attrName>ppt_h</p:attrName>
                                        </p:attrNameLst>
                                      </p:cBhvr>
                                      <p:tavLst>
                                        <p:tav tm="0">
                                          <p:val>
                                            <p:strVal val="ppt_h"/>
                                          </p:val>
                                        </p:tav>
                                        <p:tav tm="100000">
                                          <p:val>
                                            <p:fltVal val="0"/>
                                          </p:val>
                                        </p:tav>
                                      </p:tavLst>
                                    </p:anim>
                                    <p:animEffect transition="out" filter="fade">
                                      <p:cBhvr>
                                        <p:cTn id="87" dur="500"/>
                                        <p:tgtEl>
                                          <p:spTgt spid="8"/>
                                        </p:tgtEl>
                                      </p:cBhvr>
                                    </p:animEffect>
                                    <p:set>
                                      <p:cBhvr>
                                        <p:cTn id="8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P spid="23"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DB4CABF-9940-C752-064E-A4B63CCF4066}"/>
              </a:ext>
            </a:extLst>
          </p:cNvPr>
          <p:cNvSpPr/>
          <p:nvPr/>
        </p:nvSpPr>
        <p:spPr>
          <a:xfrm>
            <a:off x="348312" y="2938321"/>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 Placeholder 3">
            <a:extLst>
              <a:ext uri="{FF2B5EF4-FFF2-40B4-BE49-F238E27FC236}">
                <a16:creationId xmlns:a16="http://schemas.microsoft.com/office/drawing/2014/main" id="{048B6474-C3D6-00A1-C27A-38B93AC77185}"/>
              </a:ext>
            </a:extLst>
          </p:cNvPr>
          <p:cNvSpPr>
            <a:spLocks noGrp="1"/>
          </p:cNvSpPr>
          <p:nvPr>
            <p:ph type="body" sz="quarter" idx="13"/>
          </p:nvPr>
        </p:nvSpPr>
        <p:spPr>
          <a:xfrm>
            <a:off x="644214" y="281077"/>
            <a:ext cx="4460613" cy="365125"/>
          </a:xfrm>
        </p:spPr>
        <p:txBody>
          <a:bodyPr/>
          <a:lstStyle/>
          <a:p>
            <a:r>
              <a:rPr lang="en-US" sz="1800">
                <a:latin typeface="Bogle"/>
              </a:rPr>
              <a:t>Who can get benefit from </a:t>
            </a:r>
            <a:r>
              <a:rPr lang="en-US" sz="1800" err="1">
                <a:latin typeface="Bogle"/>
              </a:rPr>
              <a:t>MyAssistant</a:t>
            </a:r>
            <a:r>
              <a:rPr lang="en-US" sz="1800">
                <a:latin typeface="Bogle"/>
              </a:rPr>
              <a:t>?</a:t>
            </a:r>
            <a:endParaRPr lang="en-US" sz="1800"/>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39</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410479" y="2938322"/>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Manager</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1138989" y="3429000"/>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164432-B612-FFC9-9144-8C7F365D1863}"/>
              </a:ext>
            </a:extLst>
          </p:cNvPr>
          <p:cNvSpPr txBox="1"/>
          <p:nvPr/>
        </p:nvSpPr>
        <p:spPr>
          <a:xfrm>
            <a:off x="644215" y="3805938"/>
            <a:ext cx="2875238" cy="830997"/>
          </a:xfrm>
          <a:prstGeom prst="rect">
            <a:avLst/>
          </a:prstGeom>
          <a:noFill/>
        </p:spPr>
        <p:txBody>
          <a:bodyPr wrap="square" rtlCol="0">
            <a:spAutoFit/>
          </a:bodyPr>
          <a:lstStyle/>
          <a:p>
            <a:pPr marL="285750" indent="-285750">
              <a:buFont typeface="Arial" panose="020B0604020202020204" pitchFamily="34" charset="0"/>
              <a:buChar char="•"/>
            </a:pPr>
            <a:r>
              <a:rPr lang="en-IN" sz="1600">
                <a:solidFill>
                  <a:schemeClr val="bg1"/>
                </a:solidFill>
              </a:rPr>
              <a:t>Leave approval</a:t>
            </a:r>
          </a:p>
          <a:p>
            <a:pPr marL="285750" indent="-285750">
              <a:buFont typeface="Arial" panose="020B0604020202020204" pitchFamily="34" charset="0"/>
              <a:buChar char="•"/>
            </a:pPr>
            <a:endParaRPr lang="en-IN" sz="1600">
              <a:solidFill>
                <a:schemeClr val="bg1"/>
              </a:solidFill>
            </a:endParaRPr>
          </a:p>
          <a:p>
            <a:pPr marL="285750" indent="-285750">
              <a:buFont typeface="Arial" panose="020B0604020202020204" pitchFamily="34" charset="0"/>
              <a:buChar char="•"/>
            </a:pPr>
            <a:r>
              <a:rPr lang="en-IN" sz="1600">
                <a:solidFill>
                  <a:schemeClr val="bg1"/>
                </a:solidFill>
              </a:rPr>
              <a:t>Skill set mapping</a:t>
            </a:r>
          </a:p>
        </p:txBody>
      </p:sp>
      <p:sp>
        <p:nvSpPr>
          <p:cNvPr id="12" name="Rounded Rectangle 11">
            <a:extLst>
              <a:ext uri="{FF2B5EF4-FFF2-40B4-BE49-F238E27FC236}">
                <a16:creationId xmlns:a16="http://schemas.microsoft.com/office/drawing/2014/main" id="{A9AFF172-3430-C821-955E-8DDFCAB11D34}"/>
              </a:ext>
            </a:extLst>
          </p:cNvPr>
          <p:cNvSpPr/>
          <p:nvPr/>
        </p:nvSpPr>
        <p:spPr>
          <a:xfrm>
            <a:off x="4314151" y="2938320"/>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9" name="TextBox 18">
            <a:extLst>
              <a:ext uri="{FF2B5EF4-FFF2-40B4-BE49-F238E27FC236}">
                <a16:creationId xmlns:a16="http://schemas.microsoft.com/office/drawing/2014/main" id="{E8BA5825-E9CC-672D-9BF1-12FE739F9119}"/>
              </a:ext>
            </a:extLst>
          </p:cNvPr>
          <p:cNvSpPr txBox="1"/>
          <p:nvPr/>
        </p:nvSpPr>
        <p:spPr>
          <a:xfrm>
            <a:off x="4376318" y="2938321"/>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Associate</a:t>
            </a:r>
            <a:endParaRPr lang="en-US" sz="2000" b="1" spc="0">
              <a:solidFill>
                <a:schemeClr val="bg1"/>
              </a:solidFill>
              <a:latin typeface="Bogle" panose="020B0503020203060203" pitchFamily="34" charset="77"/>
            </a:endParaRPr>
          </a:p>
        </p:txBody>
      </p:sp>
      <p:cxnSp>
        <p:nvCxnSpPr>
          <p:cNvPr id="20" name="Straight Connector 19">
            <a:extLst>
              <a:ext uri="{FF2B5EF4-FFF2-40B4-BE49-F238E27FC236}">
                <a16:creationId xmlns:a16="http://schemas.microsoft.com/office/drawing/2014/main" id="{7DAB3277-F84E-1394-3E2E-8471938F557C}"/>
              </a:ext>
            </a:extLst>
          </p:cNvPr>
          <p:cNvCxnSpPr>
            <a:cxnSpLocks/>
          </p:cNvCxnSpPr>
          <p:nvPr/>
        </p:nvCxnSpPr>
        <p:spPr>
          <a:xfrm>
            <a:off x="5104828" y="3428999"/>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18504EB-F87F-7C7C-9C5E-12ED93FB1819}"/>
              </a:ext>
            </a:extLst>
          </p:cNvPr>
          <p:cNvSpPr txBox="1"/>
          <p:nvPr/>
        </p:nvSpPr>
        <p:spPr>
          <a:xfrm>
            <a:off x="4610054" y="3805937"/>
            <a:ext cx="2875238" cy="830997"/>
          </a:xfrm>
          <a:prstGeom prst="rect">
            <a:avLst/>
          </a:prstGeom>
          <a:noFill/>
        </p:spPr>
        <p:txBody>
          <a:bodyPr wrap="square" rtlCol="0">
            <a:spAutoFit/>
          </a:bodyPr>
          <a:lstStyle/>
          <a:p>
            <a:pPr marL="285750" indent="-285750">
              <a:buFont typeface="Arial" panose="020B0604020202020204" pitchFamily="34" charset="0"/>
              <a:buChar char="•"/>
            </a:pPr>
            <a:r>
              <a:rPr lang="en-IN" sz="1600">
                <a:solidFill>
                  <a:schemeClr val="bg1"/>
                </a:solidFill>
              </a:rPr>
              <a:t>Policy find</a:t>
            </a:r>
          </a:p>
          <a:p>
            <a:pPr marL="285750" indent="-285750">
              <a:buFont typeface="Arial" panose="020B0604020202020204" pitchFamily="34" charset="0"/>
              <a:buChar char="•"/>
            </a:pPr>
            <a:endParaRPr lang="en-IN" sz="1600">
              <a:solidFill>
                <a:schemeClr val="bg1"/>
              </a:solidFill>
            </a:endParaRPr>
          </a:p>
          <a:p>
            <a:pPr marL="285750" indent="-285750">
              <a:buFont typeface="Arial" panose="020B0604020202020204" pitchFamily="34" charset="0"/>
              <a:buChar char="•"/>
            </a:pPr>
            <a:r>
              <a:rPr lang="en-IN" sz="1600">
                <a:solidFill>
                  <a:schemeClr val="bg1"/>
                </a:solidFill>
              </a:rPr>
              <a:t>Mentoring others</a:t>
            </a:r>
          </a:p>
        </p:txBody>
      </p:sp>
      <p:sp>
        <p:nvSpPr>
          <p:cNvPr id="22" name="Rounded Rectangle 21">
            <a:extLst>
              <a:ext uri="{FF2B5EF4-FFF2-40B4-BE49-F238E27FC236}">
                <a16:creationId xmlns:a16="http://schemas.microsoft.com/office/drawing/2014/main" id="{EA13A525-13F0-63F7-A7F5-EEBDE615890A}"/>
              </a:ext>
            </a:extLst>
          </p:cNvPr>
          <p:cNvSpPr/>
          <p:nvPr/>
        </p:nvSpPr>
        <p:spPr>
          <a:xfrm>
            <a:off x="8382753" y="2852799"/>
            <a:ext cx="3329023" cy="2276577"/>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23" name="TextBox 22">
            <a:extLst>
              <a:ext uri="{FF2B5EF4-FFF2-40B4-BE49-F238E27FC236}">
                <a16:creationId xmlns:a16="http://schemas.microsoft.com/office/drawing/2014/main" id="{01EB0EBE-48BB-1D6D-9E8D-34A503131F63}"/>
              </a:ext>
            </a:extLst>
          </p:cNvPr>
          <p:cNvSpPr txBox="1"/>
          <p:nvPr/>
        </p:nvSpPr>
        <p:spPr>
          <a:xfrm>
            <a:off x="8444920" y="2852800"/>
            <a:ext cx="3266856"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Human Resource</a:t>
            </a:r>
            <a:endParaRPr lang="en-US" sz="2000" b="1" spc="0">
              <a:solidFill>
                <a:schemeClr val="bg1"/>
              </a:solidFill>
              <a:latin typeface="Bogle" panose="020B0503020203060203" pitchFamily="34" charset="77"/>
            </a:endParaRPr>
          </a:p>
        </p:txBody>
      </p:sp>
      <p:cxnSp>
        <p:nvCxnSpPr>
          <p:cNvPr id="24" name="Straight Connector 23">
            <a:extLst>
              <a:ext uri="{FF2B5EF4-FFF2-40B4-BE49-F238E27FC236}">
                <a16:creationId xmlns:a16="http://schemas.microsoft.com/office/drawing/2014/main" id="{EFEAE1AF-8AF3-6EC7-2976-0868FAA7E156}"/>
              </a:ext>
            </a:extLst>
          </p:cNvPr>
          <p:cNvCxnSpPr>
            <a:cxnSpLocks/>
          </p:cNvCxnSpPr>
          <p:nvPr/>
        </p:nvCxnSpPr>
        <p:spPr>
          <a:xfrm>
            <a:off x="9173430" y="334347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A1D83E-3DFF-A96B-7328-97B805AD38B5}"/>
              </a:ext>
            </a:extLst>
          </p:cNvPr>
          <p:cNvSpPr txBox="1"/>
          <p:nvPr/>
        </p:nvSpPr>
        <p:spPr>
          <a:xfrm>
            <a:off x="8894503" y="3522889"/>
            <a:ext cx="2875238" cy="138499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1600">
                <a:solidFill>
                  <a:schemeClr val="bg1"/>
                </a:solidFill>
                <a:latin typeface="Bogle" panose="020B0503020203060203" pitchFamily="34" charset="77"/>
              </a:rPr>
              <a:t>Resume Search</a:t>
            </a:r>
          </a:p>
          <a:p>
            <a:pPr marL="285750" indent="-285750">
              <a:spcAft>
                <a:spcPts val="1200"/>
              </a:spcAft>
              <a:buFont typeface="Arial" panose="020B0604020202020204" pitchFamily="34" charset="0"/>
              <a:buChar char="•"/>
            </a:pPr>
            <a:r>
              <a:rPr lang="en-US" sz="1600">
                <a:solidFill>
                  <a:schemeClr val="bg1"/>
                </a:solidFill>
                <a:latin typeface="Bogle" panose="020B0503020203060203" pitchFamily="34" charset="77"/>
              </a:rPr>
              <a:t>Onboarding</a:t>
            </a:r>
          </a:p>
          <a:p>
            <a:pPr marL="285750" indent="-285750">
              <a:buFont typeface="Arial" panose="020B0604020202020204" pitchFamily="34" charset="0"/>
              <a:buChar char="•"/>
            </a:pPr>
            <a:r>
              <a:rPr lang="en-US" sz="1600">
                <a:solidFill>
                  <a:schemeClr val="bg1"/>
                </a:solidFill>
                <a:latin typeface="Bogle" panose="020B0503020203060203" pitchFamily="34" charset="77"/>
              </a:rPr>
              <a:t>Interview Recommendation</a:t>
            </a:r>
          </a:p>
        </p:txBody>
      </p:sp>
      <p:cxnSp>
        <p:nvCxnSpPr>
          <p:cNvPr id="33" name="Straight Connector 32">
            <a:extLst>
              <a:ext uri="{FF2B5EF4-FFF2-40B4-BE49-F238E27FC236}">
                <a16:creationId xmlns:a16="http://schemas.microsoft.com/office/drawing/2014/main" id="{8F56FCB4-15BD-7A76-F869-23D1C910B85A}"/>
              </a:ext>
            </a:extLst>
          </p:cNvPr>
          <p:cNvCxnSpPr>
            <a:cxnSpLocks/>
          </p:cNvCxnSpPr>
          <p:nvPr/>
        </p:nvCxnSpPr>
        <p:spPr>
          <a:xfrm>
            <a:off x="644215" y="739524"/>
            <a:ext cx="2085828"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3" name="Picture 2" descr="A person sitting at a desk with a computer&#10;&#10;Description automatically generated">
            <a:extLst>
              <a:ext uri="{FF2B5EF4-FFF2-40B4-BE49-F238E27FC236}">
                <a16:creationId xmlns:a16="http://schemas.microsoft.com/office/drawing/2014/main" id="{F2D48878-7035-3ACC-F6B1-7BC8869C5776}"/>
              </a:ext>
            </a:extLst>
          </p:cNvPr>
          <p:cNvPicPr>
            <a:picLocks noChangeAspect="1"/>
          </p:cNvPicPr>
          <p:nvPr/>
        </p:nvPicPr>
        <p:blipFill>
          <a:blip r:embed="rId3"/>
          <a:stretch>
            <a:fillRect/>
          </a:stretch>
        </p:blipFill>
        <p:spPr>
          <a:xfrm>
            <a:off x="1368821" y="1765434"/>
            <a:ext cx="1185243" cy="1180811"/>
          </a:xfrm>
          <a:prstGeom prst="rect">
            <a:avLst/>
          </a:prstGeom>
          <a:effectLst>
            <a:outerShdw blurRad="50800" dist="50800" dir="5400000" algn="ctr" rotWithShape="0">
              <a:srgbClr val="000000"/>
            </a:outerShdw>
            <a:softEdge rad="0"/>
          </a:effectLst>
        </p:spPr>
      </p:pic>
      <p:pic>
        <p:nvPicPr>
          <p:cNvPr id="7" name="Picture 6" descr="A person and person shaking hands&#10;&#10;Description automatically generated">
            <a:extLst>
              <a:ext uri="{FF2B5EF4-FFF2-40B4-BE49-F238E27FC236}">
                <a16:creationId xmlns:a16="http://schemas.microsoft.com/office/drawing/2014/main" id="{331A1FE5-7F1D-9C1E-F815-B96E737ADB44}"/>
              </a:ext>
            </a:extLst>
          </p:cNvPr>
          <p:cNvPicPr>
            <a:picLocks noChangeAspect="1"/>
          </p:cNvPicPr>
          <p:nvPr/>
        </p:nvPicPr>
        <p:blipFill>
          <a:blip r:embed="rId4"/>
          <a:stretch>
            <a:fillRect/>
          </a:stretch>
        </p:blipFill>
        <p:spPr>
          <a:xfrm>
            <a:off x="5328876" y="1765434"/>
            <a:ext cx="1166005" cy="1166005"/>
          </a:xfrm>
          <a:prstGeom prst="rect">
            <a:avLst/>
          </a:prstGeom>
          <a:effectLst>
            <a:outerShdw blurRad="50800" dist="50800" dir="5400000" algn="ctr" rotWithShape="0">
              <a:srgbClr val="000000"/>
            </a:outerShdw>
            <a:softEdge rad="0"/>
          </a:effectLst>
        </p:spPr>
      </p:pic>
      <p:pic>
        <p:nvPicPr>
          <p:cNvPr id="10" name="Picture 9" descr="A person and person looking at a screen&#10;&#10;Description automatically generated">
            <a:extLst>
              <a:ext uri="{FF2B5EF4-FFF2-40B4-BE49-F238E27FC236}">
                <a16:creationId xmlns:a16="http://schemas.microsoft.com/office/drawing/2014/main" id="{3DD44D18-1190-9053-18BB-51EC66219476}"/>
              </a:ext>
            </a:extLst>
          </p:cNvPr>
          <p:cNvPicPr>
            <a:picLocks noChangeAspect="1"/>
          </p:cNvPicPr>
          <p:nvPr/>
        </p:nvPicPr>
        <p:blipFill rotWithShape="1">
          <a:blip r:embed="rId5"/>
          <a:srcRect l="2932" r="8633" b="37"/>
          <a:stretch/>
        </p:blipFill>
        <p:spPr>
          <a:xfrm>
            <a:off x="9426872" y="1849028"/>
            <a:ext cx="1076667" cy="998815"/>
          </a:xfrm>
          <a:prstGeom prst="rect">
            <a:avLst/>
          </a:prstGeom>
          <a:effectLst>
            <a:outerShdw blurRad="50800" dist="50800" dir="5400000" algn="ctr" rotWithShape="0">
              <a:srgbClr val="000000"/>
            </a:outerShdw>
            <a:softEdge rad="0"/>
          </a:effectLst>
        </p:spPr>
      </p:pic>
      <p:pic>
        <p:nvPicPr>
          <p:cNvPr id="11" name="Picture 10" descr="A close-up of a logo&#10;&#10;Description automatically generated">
            <a:extLst>
              <a:ext uri="{FF2B5EF4-FFF2-40B4-BE49-F238E27FC236}">
                <a16:creationId xmlns:a16="http://schemas.microsoft.com/office/drawing/2014/main" id="{B53F9291-88D6-4028-B543-AEFD3948F485}"/>
              </a:ext>
            </a:extLst>
          </p:cNvPr>
          <p:cNvPicPr>
            <a:picLocks noChangeAspect="1"/>
          </p:cNvPicPr>
          <p:nvPr/>
        </p:nvPicPr>
        <p:blipFill rotWithShape="1">
          <a:blip r:embed="rId6">
            <a:alphaModFix amt="22000"/>
            <a:extLst>
              <a:ext uri="{BEBA8EAE-BF5A-486C-A8C5-ECC9F3942E4B}">
                <a14:imgProps xmlns:a14="http://schemas.microsoft.com/office/drawing/2010/main">
                  <a14:imgLayer r:embed="rId7">
                    <a14:imgEffect>
                      <a14:sharpenSoften amount="100000"/>
                    </a14:imgEffect>
                    <a14:imgEffect>
                      <a14:brightnessContrast bright="-28000" contrast="51000"/>
                    </a14:imgEffect>
                  </a14:imgLayer>
                </a14:imgProps>
              </a:ext>
              <a:ext uri="{28A0092B-C50C-407E-A947-70E740481C1C}">
                <a14:useLocalDpi xmlns:a14="http://schemas.microsoft.com/office/drawing/2010/main" val="0"/>
              </a:ext>
            </a:extLst>
          </a:blip>
          <a:srcRect l="55425" t="19643" r="11023" b="20738"/>
          <a:stretch/>
        </p:blipFill>
        <p:spPr>
          <a:xfrm>
            <a:off x="9692047" y="5411813"/>
            <a:ext cx="1280150" cy="1279518"/>
          </a:xfrm>
          <a:prstGeom prst="ellipse">
            <a:avLst/>
          </a:prstGeom>
          <a:solidFill>
            <a:schemeClr val="tx1">
              <a:alpha val="60000"/>
            </a:schemeClr>
          </a:solidFill>
          <a:ln w="25400">
            <a:solidFill>
              <a:schemeClr val="bg2"/>
            </a:solidFill>
          </a:ln>
          <a:effectLst>
            <a:glow>
              <a:schemeClr val="accent1"/>
            </a:glow>
            <a:outerShdw blurRad="620785" dist="155985" dir="5520000" sx="71000" sy="71000" algn="ctr" rotWithShape="0">
              <a:srgbClr val="50CEF6">
                <a:alpha val="43000"/>
              </a:srgbClr>
            </a:outerShdw>
            <a:reflection blurRad="6350" stA="50000" endA="300" endPos="58000" dir="5400000" sy="-100000" algn="bl" rotWithShape="0"/>
          </a:effectLst>
        </p:spPr>
      </p:pic>
    </p:spTree>
    <p:extLst>
      <p:ext uri="{BB962C8B-B14F-4D97-AF65-F5344CB8AC3E}">
        <p14:creationId xmlns:p14="http://schemas.microsoft.com/office/powerpoint/2010/main" val="1412675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1" presetClass="entr" presetSubtype="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strVal val="#ppt_w*0.70"/>
                                          </p:val>
                                        </p:tav>
                                        <p:tav tm="100000">
                                          <p:val>
                                            <p:strVal val="#ppt_w"/>
                                          </p:val>
                                        </p:tav>
                                      </p:tavLst>
                                    </p:anim>
                                    <p:anim calcmode="lin" valueType="num">
                                      <p:cBhvr>
                                        <p:cTn id="17" dur="1000" fill="hold"/>
                                        <p:tgtEl>
                                          <p:spTgt spid="8"/>
                                        </p:tgtEl>
                                        <p:attrNameLst>
                                          <p:attrName>ppt_h</p:attrName>
                                        </p:attrNameLst>
                                      </p:cBhvr>
                                      <p:tavLst>
                                        <p:tav tm="0">
                                          <p:val>
                                            <p:strVal val="#ppt_h"/>
                                          </p:val>
                                        </p:tav>
                                        <p:tav tm="100000">
                                          <p:val>
                                            <p:strVal val="#ppt_h"/>
                                          </p:val>
                                        </p:tav>
                                      </p:tavLst>
                                    </p:anim>
                                    <p:animEffect transition="in" filter="fade">
                                      <p:cBhvr>
                                        <p:cTn id="18" dur="1000"/>
                                        <p:tgtEl>
                                          <p:spTgt spid="8"/>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strVal val="#ppt_w*0.70"/>
                                          </p:val>
                                        </p:tav>
                                        <p:tav tm="100000">
                                          <p:val>
                                            <p:strVal val="#ppt_w"/>
                                          </p:val>
                                        </p:tav>
                                      </p:tavLst>
                                    </p:anim>
                                    <p:anim calcmode="lin" valueType="num">
                                      <p:cBhvr>
                                        <p:cTn id="22" dur="1000" fill="hold"/>
                                        <p:tgtEl>
                                          <p:spTgt spid="19"/>
                                        </p:tgtEl>
                                        <p:attrNameLst>
                                          <p:attrName>ppt_h</p:attrName>
                                        </p:attrNameLst>
                                      </p:cBhvr>
                                      <p:tavLst>
                                        <p:tav tm="0">
                                          <p:val>
                                            <p:strVal val="#ppt_h"/>
                                          </p:val>
                                        </p:tav>
                                        <p:tav tm="100000">
                                          <p:val>
                                            <p:strVal val="#ppt_h"/>
                                          </p:val>
                                        </p:tav>
                                      </p:tavLst>
                                    </p:anim>
                                    <p:animEffect transition="in" filter="fade">
                                      <p:cBhvr>
                                        <p:cTn id="23" dur="1000"/>
                                        <p:tgtEl>
                                          <p:spTgt spid="19"/>
                                        </p:tgtEl>
                                      </p:cBhvr>
                                    </p:animEffect>
                                  </p:childTnLst>
                                </p:cTn>
                              </p:par>
                              <p:par>
                                <p:cTn id="24" presetID="55"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1000" fill="hold"/>
                                        <p:tgtEl>
                                          <p:spTgt spid="23"/>
                                        </p:tgtEl>
                                        <p:attrNameLst>
                                          <p:attrName>ppt_w</p:attrName>
                                        </p:attrNameLst>
                                      </p:cBhvr>
                                      <p:tavLst>
                                        <p:tav tm="0">
                                          <p:val>
                                            <p:strVal val="#ppt_w*0.70"/>
                                          </p:val>
                                        </p:tav>
                                        <p:tav tm="100000">
                                          <p:val>
                                            <p:strVal val="#ppt_w"/>
                                          </p:val>
                                        </p:tav>
                                      </p:tavLst>
                                    </p:anim>
                                    <p:anim calcmode="lin" valueType="num">
                                      <p:cBhvr>
                                        <p:cTn id="27" dur="1000" fill="hold"/>
                                        <p:tgtEl>
                                          <p:spTgt spid="23"/>
                                        </p:tgtEl>
                                        <p:attrNameLst>
                                          <p:attrName>ppt_h</p:attrName>
                                        </p:attrNameLst>
                                      </p:cBhvr>
                                      <p:tavLst>
                                        <p:tav tm="0">
                                          <p:val>
                                            <p:strVal val="#ppt_h"/>
                                          </p:val>
                                        </p:tav>
                                        <p:tav tm="100000">
                                          <p:val>
                                            <p:strVal val="#ppt_h"/>
                                          </p:val>
                                        </p:tav>
                                      </p:tavLst>
                                    </p:anim>
                                    <p:animEffect transition="in" filter="fade">
                                      <p:cBhvr>
                                        <p:cTn id="28" dur="10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43"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
                                        <p:tgtEl>
                                          <p:spTgt spid="2"/>
                                        </p:tgtEl>
                                      </p:cBhvr>
                                    </p:animEffect>
                                    <p:anim calcmode="lin" valueType="num">
                                      <p:cBhvr>
                                        <p:cTn id="34" dur="400" fill="hold"/>
                                        <p:tgtEl>
                                          <p:spTgt spid="2"/>
                                        </p:tgtEl>
                                        <p:attrNameLst>
                                          <p:attrName>ppt_x</p:attrName>
                                        </p:attrNameLst>
                                      </p:cBhvr>
                                      <p:tavLst>
                                        <p:tav tm="0">
                                          <p:val>
                                            <p:strVal val="#ppt_x"/>
                                          </p:val>
                                        </p:tav>
                                        <p:tav tm="100000">
                                          <p:val>
                                            <p:strVal val="#ppt_x"/>
                                          </p:val>
                                        </p:tav>
                                      </p:tavLst>
                                    </p:anim>
                                    <p:anim calcmode="lin" valueType="num">
                                      <p:cBhvr>
                                        <p:cTn id="35" dur="400" fill="hold"/>
                                        <p:tgtEl>
                                          <p:spTgt spid="2"/>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8" presetID="43"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
                                        <p:tgtEl>
                                          <p:spTgt spid="17"/>
                                        </p:tgtEl>
                                      </p:cBhvr>
                                    </p:animEffect>
                                    <p:anim calcmode="lin" valueType="num">
                                      <p:cBhvr>
                                        <p:cTn id="41" dur="400" fill="hold"/>
                                        <p:tgtEl>
                                          <p:spTgt spid="17"/>
                                        </p:tgtEl>
                                        <p:attrNameLst>
                                          <p:attrName>ppt_x</p:attrName>
                                        </p:attrNameLst>
                                      </p:cBhvr>
                                      <p:tavLst>
                                        <p:tav tm="0">
                                          <p:val>
                                            <p:strVal val="#ppt_x"/>
                                          </p:val>
                                        </p:tav>
                                        <p:tav tm="100000">
                                          <p:val>
                                            <p:strVal val="#ppt_x"/>
                                          </p:val>
                                        </p:tav>
                                      </p:tavLst>
                                    </p:anim>
                                    <p:anim calcmode="lin" valueType="num">
                                      <p:cBhvr>
                                        <p:cTn id="42" dur="400" fill="hold"/>
                                        <p:tgtEl>
                                          <p:spTgt spid="17"/>
                                        </p:tgtEl>
                                        <p:attrNameLst>
                                          <p:attrName>ppt_y</p:attrName>
                                        </p:attrNameLst>
                                      </p:cBhvr>
                                      <p:tavLst>
                                        <p:tav tm="0">
                                          <p:val>
                                            <p:strVal val="#ppt_y+0.31"/>
                                          </p:val>
                                        </p:tav>
                                        <p:tav tm="100000">
                                          <p:val>
                                            <p:strVal val="#ppt_y+0.31"/>
                                          </p:val>
                                        </p:tav>
                                      </p:tavLst>
                                    </p:anim>
                                    <p:anim calcmode="lin" valueType="num">
                                      <p:cBhvr>
                                        <p:cTn id="43" dur="600" decel="50000" fill="hold">
                                          <p:stCondLst>
                                            <p:cond delay="400"/>
                                          </p:stCondLst>
                                        </p:cTn>
                                        <p:tgtEl>
                                          <p:spTgt spid="1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4" dur="600" decel="50000" fill="hold">
                                          <p:stCondLst>
                                            <p:cond delay="400"/>
                                          </p:stCondLst>
                                        </p:cTn>
                                        <p:tgtEl>
                                          <p:spTgt spid="1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3"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
                                        <p:tgtEl>
                                          <p:spTgt spid="12"/>
                                        </p:tgtEl>
                                      </p:cBhvr>
                                    </p:animEffect>
                                    <p:anim calcmode="lin" valueType="num">
                                      <p:cBhvr>
                                        <p:cTn id="50" dur="400" fill="hold"/>
                                        <p:tgtEl>
                                          <p:spTgt spid="12"/>
                                        </p:tgtEl>
                                        <p:attrNameLst>
                                          <p:attrName>ppt_x</p:attrName>
                                        </p:attrNameLst>
                                      </p:cBhvr>
                                      <p:tavLst>
                                        <p:tav tm="0">
                                          <p:val>
                                            <p:strVal val="#ppt_x"/>
                                          </p:val>
                                        </p:tav>
                                        <p:tav tm="100000">
                                          <p:val>
                                            <p:strVal val="#ppt_x"/>
                                          </p:val>
                                        </p:tav>
                                      </p:tavLst>
                                    </p:anim>
                                    <p:anim calcmode="lin" valueType="num">
                                      <p:cBhvr>
                                        <p:cTn id="51" dur="400" fill="hold"/>
                                        <p:tgtEl>
                                          <p:spTgt spid="12"/>
                                        </p:tgtEl>
                                        <p:attrNameLst>
                                          <p:attrName>ppt_y</p:attrName>
                                        </p:attrNameLst>
                                      </p:cBhvr>
                                      <p:tavLst>
                                        <p:tav tm="0">
                                          <p:val>
                                            <p:strVal val="#ppt_y+0.31"/>
                                          </p:val>
                                        </p:tav>
                                        <p:tav tm="100000">
                                          <p:val>
                                            <p:strVal val="#ppt_y+0.31"/>
                                          </p:val>
                                        </p:tav>
                                      </p:tavLst>
                                    </p:anim>
                                    <p:anim calcmode="lin" valueType="num">
                                      <p:cBhvr>
                                        <p:cTn id="52" dur="600" decel="50000" fill="hold">
                                          <p:stCondLst>
                                            <p:cond delay="400"/>
                                          </p:stCondLst>
                                        </p:cTn>
                                        <p:tgtEl>
                                          <p:spTgt spid="1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3" dur="600" decel="50000" fill="hold">
                                          <p:stCondLst>
                                            <p:cond delay="400"/>
                                          </p:stCondLst>
                                        </p:cTn>
                                        <p:tgtEl>
                                          <p:spTgt spid="1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54" presetID="43"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
                                        <p:tgtEl>
                                          <p:spTgt spid="21"/>
                                        </p:tgtEl>
                                      </p:cBhvr>
                                    </p:animEffect>
                                    <p:anim calcmode="lin" valueType="num">
                                      <p:cBhvr>
                                        <p:cTn id="57" dur="400" fill="hold"/>
                                        <p:tgtEl>
                                          <p:spTgt spid="21"/>
                                        </p:tgtEl>
                                        <p:attrNameLst>
                                          <p:attrName>ppt_x</p:attrName>
                                        </p:attrNameLst>
                                      </p:cBhvr>
                                      <p:tavLst>
                                        <p:tav tm="0">
                                          <p:val>
                                            <p:strVal val="#ppt_x"/>
                                          </p:val>
                                        </p:tav>
                                        <p:tav tm="100000">
                                          <p:val>
                                            <p:strVal val="#ppt_x"/>
                                          </p:val>
                                        </p:tav>
                                      </p:tavLst>
                                    </p:anim>
                                    <p:anim calcmode="lin" valueType="num">
                                      <p:cBhvr>
                                        <p:cTn id="58" dur="400" fill="hold"/>
                                        <p:tgtEl>
                                          <p:spTgt spid="21"/>
                                        </p:tgtEl>
                                        <p:attrNameLst>
                                          <p:attrName>ppt_y</p:attrName>
                                        </p:attrNameLst>
                                      </p:cBhvr>
                                      <p:tavLst>
                                        <p:tav tm="0">
                                          <p:val>
                                            <p:strVal val="#ppt_y+0.31"/>
                                          </p:val>
                                        </p:tav>
                                        <p:tav tm="100000">
                                          <p:val>
                                            <p:strVal val="#ppt_y+0.31"/>
                                          </p:val>
                                        </p:tav>
                                      </p:tavLst>
                                    </p:anim>
                                    <p:anim calcmode="lin" valueType="num">
                                      <p:cBhvr>
                                        <p:cTn id="59"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0"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3"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
                                        <p:tgtEl>
                                          <p:spTgt spid="22"/>
                                        </p:tgtEl>
                                      </p:cBhvr>
                                    </p:animEffect>
                                    <p:anim calcmode="lin" valueType="num">
                                      <p:cBhvr>
                                        <p:cTn id="66" dur="400" fill="hold"/>
                                        <p:tgtEl>
                                          <p:spTgt spid="22"/>
                                        </p:tgtEl>
                                        <p:attrNameLst>
                                          <p:attrName>ppt_x</p:attrName>
                                        </p:attrNameLst>
                                      </p:cBhvr>
                                      <p:tavLst>
                                        <p:tav tm="0">
                                          <p:val>
                                            <p:strVal val="#ppt_x"/>
                                          </p:val>
                                        </p:tav>
                                        <p:tav tm="100000">
                                          <p:val>
                                            <p:strVal val="#ppt_x"/>
                                          </p:val>
                                        </p:tav>
                                      </p:tavLst>
                                    </p:anim>
                                    <p:anim calcmode="lin" valueType="num">
                                      <p:cBhvr>
                                        <p:cTn id="67" dur="400" fill="hold"/>
                                        <p:tgtEl>
                                          <p:spTgt spid="22"/>
                                        </p:tgtEl>
                                        <p:attrNameLst>
                                          <p:attrName>ppt_y</p:attrName>
                                        </p:attrNameLst>
                                      </p:cBhvr>
                                      <p:tavLst>
                                        <p:tav tm="0">
                                          <p:val>
                                            <p:strVal val="#ppt_y+0.31"/>
                                          </p:val>
                                        </p:tav>
                                        <p:tav tm="100000">
                                          <p:val>
                                            <p:strVal val="#ppt_y+0.31"/>
                                          </p:val>
                                        </p:tav>
                                      </p:tavLst>
                                    </p:anim>
                                    <p:anim calcmode="lin" valueType="num">
                                      <p:cBhvr>
                                        <p:cTn id="68" dur="600" decel="50000" fill="hold">
                                          <p:stCondLst>
                                            <p:cond delay="400"/>
                                          </p:stCondLst>
                                        </p:cTn>
                                        <p:tgtEl>
                                          <p:spTgt spid="2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9" dur="600" decel="50000" fill="hold">
                                          <p:stCondLst>
                                            <p:cond delay="400"/>
                                          </p:stCondLst>
                                        </p:cTn>
                                        <p:tgtEl>
                                          <p:spTgt spid="2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70" presetID="43"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100"/>
                                        <p:tgtEl>
                                          <p:spTgt spid="25"/>
                                        </p:tgtEl>
                                      </p:cBhvr>
                                    </p:animEffect>
                                    <p:anim calcmode="lin" valueType="num">
                                      <p:cBhvr>
                                        <p:cTn id="73" dur="400" fill="hold"/>
                                        <p:tgtEl>
                                          <p:spTgt spid="25"/>
                                        </p:tgtEl>
                                        <p:attrNameLst>
                                          <p:attrName>ppt_x</p:attrName>
                                        </p:attrNameLst>
                                      </p:cBhvr>
                                      <p:tavLst>
                                        <p:tav tm="0">
                                          <p:val>
                                            <p:strVal val="#ppt_x"/>
                                          </p:val>
                                        </p:tav>
                                        <p:tav tm="100000">
                                          <p:val>
                                            <p:strVal val="#ppt_x"/>
                                          </p:val>
                                        </p:tav>
                                      </p:tavLst>
                                    </p:anim>
                                    <p:anim calcmode="lin" valueType="num">
                                      <p:cBhvr>
                                        <p:cTn id="74" dur="400" fill="hold"/>
                                        <p:tgtEl>
                                          <p:spTgt spid="25"/>
                                        </p:tgtEl>
                                        <p:attrNameLst>
                                          <p:attrName>ppt_y</p:attrName>
                                        </p:attrNameLst>
                                      </p:cBhvr>
                                      <p:tavLst>
                                        <p:tav tm="0">
                                          <p:val>
                                            <p:strVal val="#ppt_y+0.31"/>
                                          </p:val>
                                        </p:tav>
                                        <p:tav tm="100000">
                                          <p:val>
                                            <p:strVal val="#ppt_y+0.31"/>
                                          </p:val>
                                        </p:tav>
                                      </p:tavLst>
                                    </p:anim>
                                    <p:anim calcmode="lin" valueType="num">
                                      <p:cBhvr>
                                        <p:cTn id="75" dur="600" decel="50000" fill="hold">
                                          <p:stCondLst>
                                            <p:cond delay="400"/>
                                          </p:stCondLst>
                                        </p:cTn>
                                        <p:tgtEl>
                                          <p:spTgt spid="2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6" dur="600" decel="50000" fill="hold">
                                          <p:stCondLst>
                                            <p:cond delay="400"/>
                                          </p:stCondLst>
                                        </p:cTn>
                                        <p:tgtEl>
                                          <p:spTgt spid="2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7" grpId="0"/>
      <p:bldP spid="12" grpId="0" animBg="1"/>
      <p:bldP spid="19" grpId="0"/>
      <p:bldP spid="21" grpId="0"/>
      <p:bldP spid="22" grpId="0" animBg="1"/>
      <p:bldP spid="2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245C5-3915-FEA7-D294-24518C8CAD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943713-6348-88D6-6431-242C0442C616}"/>
              </a:ext>
            </a:extLst>
          </p:cNvPr>
          <p:cNvSpPr>
            <a:spLocks noGrp="1"/>
          </p:cNvSpPr>
          <p:nvPr>
            <p:ph type="title"/>
          </p:nvPr>
        </p:nvSpPr>
        <p:spPr>
          <a:xfrm>
            <a:off x="348312" y="185718"/>
            <a:ext cx="11013056" cy="552660"/>
          </a:xfrm>
        </p:spPr>
        <p:txBody>
          <a:bodyPr/>
          <a:lstStyle/>
          <a:p>
            <a:r>
              <a:rPr lang="en-US">
                <a:solidFill>
                  <a:srgbClr val="FFC021"/>
                </a:solidFill>
              </a:rPr>
              <a:t>What ‘</a:t>
            </a:r>
            <a:r>
              <a:rPr lang="en-US">
                <a:solidFill>
                  <a:srgbClr val="00FA00"/>
                </a:solidFill>
              </a:rPr>
              <a:t>MyAssistant</a:t>
            </a:r>
            <a:r>
              <a:rPr lang="en-US">
                <a:solidFill>
                  <a:srgbClr val="FFC021"/>
                </a:solidFill>
              </a:rPr>
              <a:t>’ provides additional?</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A8711777-0DFC-E289-F36E-4DDBF26D48F2}"/>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4E7E4A2D-8A85-58B2-F1A3-A1BD05D4AC73}"/>
              </a:ext>
            </a:extLst>
          </p:cNvPr>
          <p:cNvSpPr>
            <a:spLocks noGrp="1"/>
          </p:cNvSpPr>
          <p:nvPr>
            <p:ph type="sldNum" sz="quarter" idx="4"/>
          </p:nvPr>
        </p:nvSpPr>
        <p:spPr/>
        <p:txBody>
          <a:bodyPr/>
          <a:lstStyle/>
          <a:p>
            <a:fld id="{CC016F9F-E390-8549-93F9-91A8D6CA4677}" type="slidenum">
              <a:rPr lang="en-US" smtClean="0"/>
              <a:pPr/>
              <a:t>4</a:t>
            </a:fld>
            <a:endParaRPr lang="en-US"/>
          </a:p>
        </p:txBody>
      </p:sp>
      <p:pic>
        <p:nvPicPr>
          <p:cNvPr id="11" name="Picture 10" descr="A close-up of a logo&#10;&#10;Description automatically generated">
            <a:extLst>
              <a:ext uri="{FF2B5EF4-FFF2-40B4-BE49-F238E27FC236}">
                <a16:creationId xmlns:a16="http://schemas.microsoft.com/office/drawing/2014/main" id="{D2F731B4-BF56-C120-722D-7CFD509ED1C9}"/>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231081" y="781137"/>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
        <p:nvSpPr>
          <p:cNvPr id="12" name="TextBox 11">
            <a:extLst>
              <a:ext uri="{FF2B5EF4-FFF2-40B4-BE49-F238E27FC236}">
                <a16:creationId xmlns:a16="http://schemas.microsoft.com/office/drawing/2014/main" id="{F55AF716-62DC-FAD9-FC48-35E8522CCD5E}"/>
              </a:ext>
            </a:extLst>
          </p:cNvPr>
          <p:cNvSpPr txBox="1"/>
          <p:nvPr/>
        </p:nvSpPr>
        <p:spPr>
          <a:xfrm>
            <a:off x="3357233" y="7030031"/>
            <a:ext cx="3334764" cy="977191"/>
          </a:xfrm>
          <a:prstGeom prst="rect">
            <a:avLst/>
          </a:prstGeom>
          <a:noFill/>
        </p:spPr>
        <p:txBody>
          <a:bodyPr wrap="square" rtlCol="0">
            <a:spAutoFit/>
          </a:bodyPr>
          <a:lstStyle/>
          <a:p>
            <a:pPr algn="ctr">
              <a:lnSpc>
                <a:spcPct val="150000"/>
              </a:lnSpc>
              <a:spcAft>
                <a:spcPts val="1200"/>
              </a:spcAft>
            </a:pPr>
            <a:r>
              <a:rPr lang="en-US" sz="2000" dirty="0">
                <a:solidFill>
                  <a:schemeClr val="accent4"/>
                </a:solidFill>
                <a:latin typeface="Oswald" pitchFamily="2" charset="77"/>
              </a:rPr>
              <a:t>Curated Flo designated to solve specific user problem</a:t>
            </a:r>
          </a:p>
        </p:txBody>
      </p:sp>
      <p:sp>
        <p:nvSpPr>
          <p:cNvPr id="51" name="TextBox 50">
            <a:extLst>
              <a:ext uri="{FF2B5EF4-FFF2-40B4-BE49-F238E27FC236}">
                <a16:creationId xmlns:a16="http://schemas.microsoft.com/office/drawing/2014/main" id="{7BFD0FB9-F8E1-7CB7-FD70-D9928E30ACE1}"/>
              </a:ext>
            </a:extLst>
          </p:cNvPr>
          <p:cNvSpPr txBox="1"/>
          <p:nvPr/>
        </p:nvSpPr>
        <p:spPr>
          <a:xfrm>
            <a:off x="3756108" y="6236248"/>
            <a:ext cx="5537093" cy="707886"/>
          </a:xfrm>
          <a:prstGeom prst="rect">
            <a:avLst/>
          </a:prstGeom>
          <a:noFill/>
        </p:spPr>
        <p:txBody>
          <a:bodyPr wrap="none" rtlCol="0">
            <a:spAutoFit/>
          </a:bodyPr>
          <a:lstStyle/>
          <a:p>
            <a:r>
              <a:rPr lang="en-US" sz="1600" i="1">
                <a:solidFill>
                  <a:schemeClr val="accent1"/>
                </a:solidFill>
                <a:latin typeface="Oswald" pitchFamily="2" charset="77"/>
                <a:ea typeface="Brush Script MT" panose="03060802040406070304" pitchFamily="66" charset="-122"/>
                <a:cs typeface="Brush Script MT" panose="03060802040406070304" pitchFamily="66" charset="-122"/>
              </a:rPr>
              <a:t>Experience are how associates find Walmart information in My Assistant</a:t>
            </a:r>
          </a:p>
          <a:p>
            <a:endParaRPr lang="en-US" sz="2400">
              <a:solidFill>
                <a:schemeClr val="accent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grpSp>
        <p:nvGrpSpPr>
          <p:cNvPr id="18" name="Group 17">
            <a:extLst>
              <a:ext uri="{FF2B5EF4-FFF2-40B4-BE49-F238E27FC236}">
                <a16:creationId xmlns:a16="http://schemas.microsoft.com/office/drawing/2014/main" id="{2200B630-90D6-9CC0-F85C-E12A3E3F58B1}"/>
              </a:ext>
            </a:extLst>
          </p:cNvPr>
          <p:cNvGrpSpPr/>
          <p:nvPr/>
        </p:nvGrpSpPr>
        <p:grpSpPr>
          <a:xfrm>
            <a:off x="9129337" y="2406153"/>
            <a:ext cx="4863759" cy="4850067"/>
            <a:chOff x="4917588" y="1021431"/>
            <a:chExt cx="3477112" cy="3437990"/>
          </a:xfrm>
        </p:grpSpPr>
        <p:sp>
          <p:nvSpPr>
            <p:cNvPr id="19" name="Freeform 93">
              <a:extLst>
                <a:ext uri="{FF2B5EF4-FFF2-40B4-BE49-F238E27FC236}">
                  <a16:creationId xmlns:a16="http://schemas.microsoft.com/office/drawing/2014/main" id="{4CE00261-3553-B68B-F678-4069B3D81B00}"/>
                </a:ext>
              </a:extLst>
            </p:cNvPr>
            <p:cNvSpPr>
              <a:spLocks/>
            </p:cNvSpPr>
            <p:nvPr/>
          </p:nvSpPr>
          <p:spPr bwMode="auto">
            <a:xfrm>
              <a:off x="5221977" y="1021431"/>
              <a:ext cx="1673037" cy="1220712"/>
            </a:xfrm>
            <a:custGeom>
              <a:avLst/>
              <a:gdLst>
                <a:gd name="T0" fmla="*/ 0 w 877"/>
                <a:gd name="T1" fmla="*/ 420 h 640"/>
                <a:gd name="T2" fmla="*/ 249 w 877"/>
                <a:gd name="T3" fmla="*/ 418 h 640"/>
                <a:gd name="T4" fmla="*/ 375 w 877"/>
                <a:gd name="T5" fmla="*/ 640 h 640"/>
                <a:gd name="T6" fmla="*/ 749 w 877"/>
                <a:gd name="T7" fmla="*/ 434 h 640"/>
                <a:gd name="T8" fmla="*/ 877 w 877"/>
                <a:gd name="T9" fmla="*/ 216 h 640"/>
                <a:gd name="T10" fmla="*/ 750 w 877"/>
                <a:gd name="T11" fmla="*/ 0 h 640"/>
                <a:gd name="T12" fmla="*/ 0 w 877"/>
                <a:gd name="T13" fmla="*/ 42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0" y="420"/>
                  </a:moveTo>
                  <a:cubicBezTo>
                    <a:pt x="249" y="418"/>
                    <a:pt x="249" y="418"/>
                    <a:pt x="249" y="418"/>
                  </a:cubicBezTo>
                  <a:cubicBezTo>
                    <a:pt x="375" y="640"/>
                    <a:pt x="375" y="640"/>
                    <a:pt x="375" y="640"/>
                  </a:cubicBezTo>
                  <a:cubicBezTo>
                    <a:pt x="459" y="516"/>
                    <a:pt x="598" y="438"/>
                    <a:pt x="749" y="434"/>
                  </a:cubicBezTo>
                  <a:cubicBezTo>
                    <a:pt x="877" y="216"/>
                    <a:pt x="877" y="216"/>
                    <a:pt x="877" y="216"/>
                  </a:cubicBezTo>
                  <a:cubicBezTo>
                    <a:pt x="750" y="0"/>
                    <a:pt x="750" y="0"/>
                    <a:pt x="750" y="0"/>
                  </a:cubicBezTo>
                  <a:cubicBezTo>
                    <a:pt x="446" y="4"/>
                    <a:pt x="162" y="164"/>
                    <a:pt x="0" y="42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0" name="Freeform 94">
              <a:extLst>
                <a:ext uri="{FF2B5EF4-FFF2-40B4-BE49-F238E27FC236}">
                  <a16:creationId xmlns:a16="http://schemas.microsoft.com/office/drawing/2014/main" id="{7639D456-3E56-86F0-3A75-32AF1F65FD16}"/>
                </a:ext>
              </a:extLst>
            </p:cNvPr>
            <p:cNvSpPr>
              <a:spLocks/>
            </p:cNvSpPr>
            <p:nvPr/>
          </p:nvSpPr>
          <p:spPr bwMode="auto">
            <a:xfrm>
              <a:off x="6736982" y="1023044"/>
              <a:ext cx="1415026" cy="1253770"/>
            </a:xfrm>
            <a:custGeom>
              <a:avLst/>
              <a:gdLst>
                <a:gd name="T0" fmla="*/ 3 w 742"/>
                <a:gd name="T1" fmla="*/ 0 h 657"/>
                <a:gd name="T2" fmla="*/ 129 w 742"/>
                <a:gd name="T3" fmla="*/ 215 h 657"/>
                <a:gd name="T4" fmla="*/ 0 w 742"/>
                <a:gd name="T5" fmla="*/ 434 h 657"/>
                <a:gd name="T6" fmla="*/ 365 w 742"/>
                <a:gd name="T7" fmla="*/ 655 h 657"/>
                <a:gd name="T8" fmla="*/ 619 w 742"/>
                <a:gd name="T9" fmla="*/ 657 h 657"/>
                <a:gd name="T10" fmla="*/ 742 w 742"/>
                <a:gd name="T11" fmla="*/ 440 h 657"/>
                <a:gd name="T12" fmla="*/ 3 w 742"/>
                <a:gd name="T13" fmla="*/ 0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3" y="0"/>
                  </a:moveTo>
                  <a:cubicBezTo>
                    <a:pt x="129" y="215"/>
                    <a:pt x="129" y="215"/>
                    <a:pt x="129" y="215"/>
                  </a:cubicBezTo>
                  <a:cubicBezTo>
                    <a:pt x="0" y="434"/>
                    <a:pt x="0" y="434"/>
                    <a:pt x="0" y="434"/>
                  </a:cubicBezTo>
                  <a:cubicBezTo>
                    <a:pt x="150" y="445"/>
                    <a:pt x="286" y="527"/>
                    <a:pt x="365" y="655"/>
                  </a:cubicBezTo>
                  <a:cubicBezTo>
                    <a:pt x="619" y="657"/>
                    <a:pt x="619" y="657"/>
                    <a:pt x="619" y="657"/>
                  </a:cubicBezTo>
                  <a:cubicBezTo>
                    <a:pt x="742" y="440"/>
                    <a:pt x="742" y="440"/>
                    <a:pt x="742" y="440"/>
                  </a:cubicBezTo>
                  <a:cubicBezTo>
                    <a:pt x="586" y="178"/>
                    <a:pt x="306" y="12"/>
                    <a:pt x="3" y="0"/>
                  </a:cubicBezTo>
                  <a:close/>
                </a:path>
              </a:pathLst>
            </a:custGeom>
            <a:solidFill>
              <a:srgbClr val="00539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1" name="Freeform 95">
              <a:extLst>
                <a:ext uri="{FF2B5EF4-FFF2-40B4-BE49-F238E27FC236}">
                  <a16:creationId xmlns:a16="http://schemas.microsoft.com/office/drawing/2014/main" id="{405703D3-27A8-3E69-E5C4-6923390C8400}"/>
                </a:ext>
              </a:extLst>
            </p:cNvPr>
            <p:cNvSpPr>
              <a:spLocks/>
            </p:cNvSpPr>
            <p:nvPr/>
          </p:nvSpPr>
          <p:spPr bwMode="auto">
            <a:xfrm>
              <a:off x="6456396" y="3238709"/>
              <a:ext cx="1673037" cy="1220712"/>
            </a:xfrm>
            <a:custGeom>
              <a:avLst/>
              <a:gdLst>
                <a:gd name="T0" fmla="*/ 502 w 877"/>
                <a:gd name="T1" fmla="*/ 0 h 640"/>
                <a:gd name="T2" fmla="*/ 128 w 877"/>
                <a:gd name="T3" fmla="*/ 206 h 640"/>
                <a:gd name="T4" fmla="*/ 0 w 877"/>
                <a:gd name="T5" fmla="*/ 424 h 640"/>
                <a:gd name="T6" fmla="*/ 126 w 877"/>
                <a:gd name="T7" fmla="*/ 640 h 640"/>
                <a:gd name="T8" fmla="*/ 877 w 877"/>
                <a:gd name="T9" fmla="*/ 220 h 640"/>
                <a:gd name="T10" fmla="*/ 628 w 877"/>
                <a:gd name="T11" fmla="*/ 222 h 640"/>
                <a:gd name="T12" fmla="*/ 502 w 87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877" h="640">
                  <a:moveTo>
                    <a:pt x="502" y="0"/>
                  </a:moveTo>
                  <a:cubicBezTo>
                    <a:pt x="418" y="124"/>
                    <a:pt x="278" y="202"/>
                    <a:pt x="128" y="206"/>
                  </a:cubicBezTo>
                  <a:cubicBezTo>
                    <a:pt x="0" y="424"/>
                    <a:pt x="0" y="424"/>
                    <a:pt x="0" y="424"/>
                  </a:cubicBezTo>
                  <a:cubicBezTo>
                    <a:pt x="126" y="640"/>
                    <a:pt x="126" y="640"/>
                    <a:pt x="126" y="640"/>
                  </a:cubicBezTo>
                  <a:cubicBezTo>
                    <a:pt x="431" y="636"/>
                    <a:pt x="714" y="477"/>
                    <a:pt x="877" y="220"/>
                  </a:cubicBezTo>
                  <a:cubicBezTo>
                    <a:pt x="628" y="222"/>
                    <a:pt x="628" y="222"/>
                    <a:pt x="628" y="222"/>
                  </a:cubicBezTo>
                  <a:lnTo>
                    <a:pt x="502" y="0"/>
                  </a:lnTo>
                  <a:close/>
                </a:path>
              </a:pathLst>
            </a:custGeom>
            <a:solidFill>
              <a:srgbClr val="FBB04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2" name="Freeform 96">
              <a:extLst>
                <a:ext uri="{FF2B5EF4-FFF2-40B4-BE49-F238E27FC236}">
                  <a16:creationId xmlns:a16="http://schemas.microsoft.com/office/drawing/2014/main" id="{7B486DEC-389B-04F4-9D04-253EE90469FC}"/>
                </a:ext>
              </a:extLst>
            </p:cNvPr>
            <p:cNvSpPr>
              <a:spLocks/>
            </p:cNvSpPr>
            <p:nvPr/>
          </p:nvSpPr>
          <p:spPr bwMode="auto">
            <a:xfrm>
              <a:off x="7459412" y="1938981"/>
              <a:ext cx="935288" cy="1644817"/>
            </a:xfrm>
            <a:custGeom>
              <a:avLst/>
              <a:gdLst>
                <a:gd name="T0" fmla="*/ 375 w 490"/>
                <a:gd name="T1" fmla="*/ 861 h 862"/>
                <a:gd name="T2" fmla="*/ 490 w 490"/>
                <a:gd name="T3" fmla="*/ 420 h 862"/>
                <a:gd name="T4" fmla="*/ 386 w 490"/>
                <a:gd name="T5" fmla="*/ 0 h 862"/>
                <a:gd name="T6" fmla="*/ 263 w 490"/>
                <a:gd name="T7" fmla="*/ 217 h 862"/>
                <a:gd name="T8" fmla="*/ 9 w 490"/>
                <a:gd name="T9" fmla="*/ 215 h 862"/>
                <a:gd name="T10" fmla="*/ 56 w 490"/>
                <a:gd name="T11" fmla="*/ 420 h 862"/>
                <a:gd name="T12" fmla="*/ 0 w 490"/>
                <a:gd name="T13" fmla="*/ 642 h 862"/>
                <a:gd name="T14" fmla="*/ 125 w 490"/>
                <a:gd name="T15" fmla="*/ 862 h 862"/>
                <a:gd name="T16" fmla="*/ 375 w 490"/>
                <a:gd name="T17" fmla="*/ 861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375" y="861"/>
                  </a:moveTo>
                  <a:cubicBezTo>
                    <a:pt x="450" y="727"/>
                    <a:pt x="490" y="575"/>
                    <a:pt x="490" y="420"/>
                  </a:cubicBezTo>
                  <a:cubicBezTo>
                    <a:pt x="490" y="273"/>
                    <a:pt x="454" y="129"/>
                    <a:pt x="386" y="0"/>
                  </a:cubicBezTo>
                  <a:cubicBezTo>
                    <a:pt x="263" y="217"/>
                    <a:pt x="263" y="217"/>
                    <a:pt x="263" y="217"/>
                  </a:cubicBezTo>
                  <a:cubicBezTo>
                    <a:pt x="9" y="215"/>
                    <a:pt x="9" y="215"/>
                    <a:pt x="9" y="215"/>
                  </a:cubicBezTo>
                  <a:cubicBezTo>
                    <a:pt x="39" y="279"/>
                    <a:pt x="56" y="349"/>
                    <a:pt x="56" y="420"/>
                  </a:cubicBezTo>
                  <a:cubicBezTo>
                    <a:pt x="56" y="498"/>
                    <a:pt x="36" y="574"/>
                    <a:pt x="0" y="642"/>
                  </a:cubicBezTo>
                  <a:cubicBezTo>
                    <a:pt x="125" y="862"/>
                    <a:pt x="125" y="862"/>
                    <a:pt x="125" y="862"/>
                  </a:cubicBezTo>
                  <a:lnTo>
                    <a:pt x="375" y="861"/>
                  </a:lnTo>
                  <a:close/>
                </a:path>
              </a:pathLst>
            </a:custGeom>
            <a:solidFill>
              <a:srgbClr val="6CADD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3" name="Freeform 97">
              <a:extLst>
                <a:ext uri="{FF2B5EF4-FFF2-40B4-BE49-F238E27FC236}">
                  <a16:creationId xmlns:a16="http://schemas.microsoft.com/office/drawing/2014/main" id="{3680572F-633A-8708-DD64-32307F7B7AC4}"/>
                </a:ext>
              </a:extLst>
            </p:cNvPr>
            <p:cNvSpPr>
              <a:spLocks/>
            </p:cNvSpPr>
            <p:nvPr/>
          </p:nvSpPr>
          <p:spPr bwMode="auto">
            <a:xfrm>
              <a:off x="4956710" y="1897054"/>
              <a:ext cx="934482" cy="1644817"/>
            </a:xfrm>
            <a:custGeom>
              <a:avLst/>
              <a:gdLst>
                <a:gd name="T0" fmla="*/ 115 w 490"/>
                <a:gd name="T1" fmla="*/ 2 h 862"/>
                <a:gd name="T2" fmla="*/ 0 w 490"/>
                <a:gd name="T3" fmla="*/ 442 h 862"/>
                <a:gd name="T4" fmla="*/ 103 w 490"/>
                <a:gd name="T5" fmla="*/ 862 h 862"/>
                <a:gd name="T6" fmla="*/ 226 w 490"/>
                <a:gd name="T7" fmla="*/ 645 h 862"/>
                <a:gd name="T8" fmla="*/ 481 w 490"/>
                <a:gd name="T9" fmla="*/ 647 h 862"/>
                <a:gd name="T10" fmla="*/ 434 w 490"/>
                <a:gd name="T11" fmla="*/ 442 h 862"/>
                <a:gd name="T12" fmla="*/ 490 w 490"/>
                <a:gd name="T13" fmla="*/ 220 h 862"/>
                <a:gd name="T14" fmla="*/ 365 w 490"/>
                <a:gd name="T15" fmla="*/ 0 h 862"/>
                <a:gd name="T16" fmla="*/ 115 w 490"/>
                <a:gd name="T17" fmla="*/ 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862">
                  <a:moveTo>
                    <a:pt x="115" y="2"/>
                  </a:moveTo>
                  <a:cubicBezTo>
                    <a:pt x="40" y="135"/>
                    <a:pt x="0" y="288"/>
                    <a:pt x="0" y="442"/>
                  </a:cubicBezTo>
                  <a:cubicBezTo>
                    <a:pt x="0" y="589"/>
                    <a:pt x="36" y="733"/>
                    <a:pt x="103" y="862"/>
                  </a:cubicBezTo>
                  <a:cubicBezTo>
                    <a:pt x="226" y="645"/>
                    <a:pt x="226" y="645"/>
                    <a:pt x="226" y="645"/>
                  </a:cubicBezTo>
                  <a:cubicBezTo>
                    <a:pt x="481" y="647"/>
                    <a:pt x="481" y="647"/>
                    <a:pt x="481" y="647"/>
                  </a:cubicBezTo>
                  <a:cubicBezTo>
                    <a:pt x="450" y="583"/>
                    <a:pt x="434" y="513"/>
                    <a:pt x="434" y="442"/>
                  </a:cubicBezTo>
                  <a:cubicBezTo>
                    <a:pt x="434" y="364"/>
                    <a:pt x="453" y="288"/>
                    <a:pt x="490" y="220"/>
                  </a:cubicBezTo>
                  <a:cubicBezTo>
                    <a:pt x="365" y="0"/>
                    <a:pt x="365" y="0"/>
                    <a:pt x="365" y="0"/>
                  </a:cubicBezTo>
                  <a:lnTo>
                    <a:pt x="115" y="2"/>
                  </a:lnTo>
                  <a:close/>
                </a:path>
              </a:pathLst>
            </a:custGeom>
            <a:solidFill>
              <a:srgbClr val="5F8F2C"/>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4" name="Freeform 98">
              <a:extLst>
                <a:ext uri="{FF2B5EF4-FFF2-40B4-BE49-F238E27FC236}">
                  <a16:creationId xmlns:a16="http://schemas.microsoft.com/office/drawing/2014/main" id="{C21F4B82-D22B-B93A-52CC-EB4B025BF23B}"/>
                </a:ext>
              </a:extLst>
            </p:cNvPr>
            <p:cNvSpPr>
              <a:spLocks/>
            </p:cNvSpPr>
            <p:nvPr/>
          </p:nvSpPr>
          <p:spPr bwMode="auto">
            <a:xfrm>
              <a:off x="5196982" y="3204039"/>
              <a:ext cx="1415833" cy="1253770"/>
            </a:xfrm>
            <a:custGeom>
              <a:avLst/>
              <a:gdLst>
                <a:gd name="T0" fmla="*/ 739 w 742"/>
                <a:gd name="T1" fmla="*/ 657 h 657"/>
                <a:gd name="T2" fmla="*/ 613 w 742"/>
                <a:gd name="T3" fmla="*/ 442 h 657"/>
                <a:gd name="T4" fmla="*/ 742 w 742"/>
                <a:gd name="T5" fmla="*/ 223 h 657"/>
                <a:gd name="T6" fmla="*/ 377 w 742"/>
                <a:gd name="T7" fmla="*/ 2 h 657"/>
                <a:gd name="T8" fmla="*/ 124 w 742"/>
                <a:gd name="T9" fmla="*/ 0 h 657"/>
                <a:gd name="T10" fmla="*/ 0 w 742"/>
                <a:gd name="T11" fmla="*/ 217 h 657"/>
                <a:gd name="T12" fmla="*/ 739 w 742"/>
                <a:gd name="T13" fmla="*/ 657 h 657"/>
              </a:gdLst>
              <a:ahLst/>
              <a:cxnLst>
                <a:cxn ang="0">
                  <a:pos x="T0" y="T1"/>
                </a:cxn>
                <a:cxn ang="0">
                  <a:pos x="T2" y="T3"/>
                </a:cxn>
                <a:cxn ang="0">
                  <a:pos x="T4" y="T5"/>
                </a:cxn>
                <a:cxn ang="0">
                  <a:pos x="T6" y="T7"/>
                </a:cxn>
                <a:cxn ang="0">
                  <a:pos x="T8" y="T9"/>
                </a:cxn>
                <a:cxn ang="0">
                  <a:pos x="T10" y="T11"/>
                </a:cxn>
                <a:cxn ang="0">
                  <a:pos x="T12" y="T13"/>
                </a:cxn>
              </a:cxnLst>
              <a:rect l="0" t="0" r="r" b="b"/>
              <a:pathLst>
                <a:path w="742" h="657">
                  <a:moveTo>
                    <a:pt x="739" y="657"/>
                  </a:moveTo>
                  <a:cubicBezTo>
                    <a:pt x="613" y="442"/>
                    <a:pt x="613" y="442"/>
                    <a:pt x="613" y="442"/>
                  </a:cubicBezTo>
                  <a:cubicBezTo>
                    <a:pt x="742" y="223"/>
                    <a:pt x="742" y="223"/>
                    <a:pt x="742" y="223"/>
                  </a:cubicBezTo>
                  <a:cubicBezTo>
                    <a:pt x="593" y="212"/>
                    <a:pt x="456" y="130"/>
                    <a:pt x="377" y="2"/>
                  </a:cubicBezTo>
                  <a:cubicBezTo>
                    <a:pt x="124" y="0"/>
                    <a:pt x="124" y="0"/>
                    <a:pt x="124" y="0"/>
                  </a:cubicBezTo>
                  <a:cubicBezTo>
                    <a:pt x="0" y="217"/>
                    <a:pt x="0" y="217"/>
                    <a:pt x="0" y="217"/>
                  </a:cubicBezTo>
                  <a:cubicBezTo>
                    <a:pt x="156" y="479"/>
                    <a:pt x="436" y="645"/>
                    <a:pt x="739" y="657"/>
                  </a:cubicBezTo>
                  <a:close/>
                </a:path>
              </a:pathLst>
            </a:custGeom>
            <a:solidFill>
              <a:srgbClr val="D9531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3F3F3F"/>
                </a:solidFill>
                <a:effectLst/>
                <a:uLnTx/>
                <a:uFillTx/>
                <a:latin typeface="Roboto Condensed Light" pitchFamily="2" charset="0"/>
                <a:ea typeface="Roboto Condensed Light" pitchFamily="2" charset="0"/>
                <a:cs typeface="+mn-cs"/>
              </a:endParaRPr>
            </a:p>
          </p:txBody>
        </p:sp>
        <p:sp>
          <p:nvSpPr>
            <p:cNvPr id="25" name="Rectangle 24">
              <a:extLst>
                <a:ext uri="{FF2B5EF4-FFF2-40B4-BE49-F238E27FC236}">
                  <a16:creationId xmlns:a16="http://schemas.microsoft.com/office/drawing/2014/main" id="{2C1EC07A-6EB5-EEDC-F3B1-7D35245A6DDD}"/>
                </a:ext>
              </a:extLst>
            </p:cNvPr>
            <p:cNvSpPr/>
            <p:nvPr/>
          </p:nvSpPr>
          <p:spPr>
            <a:xfrm>
              <a:off x="7002931" y="1278520"/>
              <a:ext cx="976436"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Condensed" pitchFamily="2" charset="0"/>
                  <a:ea typeface="Roboto Condensed" pitchFamily="2" charset="0"/>
                  <a:cs typeface="+mn-cs"/>
                </a:rPr>
                <a:t>1.</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br>
              <a:r>
                <a:rPr lang="en-US" sz="1000" b="1">
                  <a:solidFill>
                    <a:prstClr val="white"/>
                  </a:solidFill>
                  <a:latin typeface="Roboto Condensed Light" pitchFamily="2" charset="0"/>
                  <a:ea typeface="Roboto Condensed Light" pitchFamily="2" charset="0"/>
                </a:rPr>
                <a:t>Represent the journey of a user in </a:t>
              </a:r>
              <a:r>
                <a:rPr lang="en-US" sz="1000" b="1" err="1">
                  <a:solidFill>
                    <a:prstClr val="white"/>
                  </a:solidFill>
                  <a:latin typeface="Roboto Condensed Light" pitchFamily="2" charset="0"/>
                  <a:ea typeface="Roboto Condensed Light" pitchFamily="2" charset="0"/>
                </a:rPr>
                <a:t>MyAssistant</a:t>
              </a:r>
              <a:r>
                <a:rPr lang="en-US" sz="1000" b="1">
                  <a:solidFill>
                    <a:prstClr val="white"/>
                  </a:solidFill>
                  <a:latin typeface="Roboto Condensed Light" pitchFamily="2" charset="0"/>
                  <a:ea typeface="Roboto Condensed Light" pitchFamily="2" charset="0"/>
                </a:rPr>
                <a: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7" name="Rectangle 26">
              <a:extLst>
                <a:ext uri="{FF2B5EF4-FFF2-40B4-BE49-F238E27FC236}">
                  <a16:creationId xmlns:a16="http://schemas.microsoft.com/office/drawing/2014/main" id="{11F73100-8AC7-89C3-69CC-0EDCECA041A4}"/>
                </a:ext>
              </a:extLst>
            </p:cNvPr>
            <p:cNvSpPr/>
            <p:nvPr/>
          </p:nvSpPr>
          <p:spPr>
            <a:xfrm>
              <a:off x="7569160" y="2621904"/>
              <a:ext cx="760979" cy="683633"/>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lang="en-US" sz="2000" b="1" kern="1200">
                  <a:solidFill>
                    <a:prstClr val="white"/>
                  </a:solidFill>
                  <a:latin typeface="Roboto Condensed" pitchFamily="2" charset="0"/>
                  <a:ea typeface="Roboto Condensed" pitchFamily="2" charset="0"/>
                  <a:cs typeface="+mn-cs"/>
                </a:rPr>
                <a:t>2. </a:t>
              </a:r>
              <a:br>
                <a:rPr lang="en-US" sz="2000" b="1">
                  <a:solidFill>
                    <a:prstClr val="white"/>
                  </a:solidFill>
                  <a:latin typeface="Roboto Condensed" pitchFamily="2" charset="0"/>
                  <a:ea typeface="Roboto Condensed" pitchFamily="2" charset="0"/>
                </a:rPr>
              </a:br>
              <a:r>
                <a:rPr lang="en-US" sz="1000" b="1">
                  <a:solidFill>
                    <a:prstClr val="white"/>
                  </a:solidFill>
                  <a:latin typeface="Roboto Condensed Light" pitchFamily="2" charset="0"/>
                  <a:ea typeface="Roboto Condensed Light" pitchFamily="2" charset="0"/>
                </a:rPr>
                <a:t>Developed in in Plug-N-Play model.</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28" name="Rectangle 27">
              <a:extLst>
                <a:ext uri="{FF2B5EF4-FFF2-40B4-BE49-F238E27FC236}">
                  <a16:creationId xmlns:a16="http://schemas.microsoft.com/office/drawing/2014/main" id="{FE0C5BC0-2D80-9E79-4CE5-A2110A82C9F2}"/>
                </a:ext>
              </a:extLst>
            </p:cNvPr>
            <p:cNvSpPr/>
            <p:nvPr/>
          </p:nvSpPr>
          <p:spPr>
            <a:xfrm>
              <a:off x="6808181" y="3583798"/>
              <a:ext cx="760979"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3.</a:t>
              </a: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 </a:t>
              </a:r>
              <a:br>
                <a:rPr lang="en-US" sz="1000" b="1">
                  <a:solidFill>
                    <a:prstClr val="white"/>
                  </a:solidFill>
                  <a:latin typeface="Roboto Condensed Light" pitchFamily="2" charset="0"/>
                  <a:ea typeface="Roboto Condensed Light" pitchFamily="2" charset="0"/>
                </a:rPr>
              </a:br>
              <a:r>
                <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rPr>
                <a:t>Design to solve specific user problem.</a:t>
              </a:r>
            </a:p>
          </p:txBody>
        </p:sp>
        <p:sp>
          <p:nvSpPr>
            <p:cNvPr id="30" name="Rectangle 29">
              <a:extLst>
                <a:ext uri="{FF2B5EF4-FFF2-40B4-BE49-F238E27FC236}">
                  <a16:creationId xmlns:a16="http://schemas.microsoft.com/office/drawing/2014/main" id="{B40FB259-7848-A5DB-D2BF-B2755B043147}"/>
                </a:ext>
              </a:extLst>
            </p:cNvPr>
            <p:cNvSpPr/>
            <p:nvPr/>
          </p:nvSpPr>
          <p:spPr>
            <a:xfrm>
              <a:off x="5454637" y="3374026"/>
              <a:ext cx="904127" cy="760979"/>
            </a:xfrm>
            <a:prstGeom prst="rect">
              <a:avLst/>
            </a:prstGeom>
            <a:noFill/>
            <a:ln w="25400" cap="flat" cmpd="sng" algn="ctr">
              <a:noFill/>
              <a:prstDash val="solid"/>
            </a:ln>
            <a:effectLst/>
          </p:spPr>
          <p:txBody>
            <a:bodyPr spcFirstLastPara="0" vert="horz" wrap="square" lIns="145106" tIns="124143" rIns="145106"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4.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Easy uplift will happen on each experience/</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31" name="Rectangle 30">
              <a:extLst>
                <a:ext uri="{FF2B5EF4-FFF2-40B4-BE49-F238E27FC236}">
                  <a16:creationId xmlns:a16="http://schemas.microsoft.com/office/drawing/2014/main" id="{440F1473-DE22-B84D-BB63-B960F3BC59CD}"/>
                </a:ext>
              </a:extLst>
            </p:cNvPr>
            <p:cNvSpPr/>
            <p:nvPr/>
          </p:nvSpPr>
          <p:spPr>
            <a:xfrm>
              <a:off x="4917588" y="2137624"/>
              <a:ext cx="954162" cy="864305"/>
            </a:xfrm>
            <a:prstGeom prst="rect">
              <a:avLst/>
            </a:prstGeom>
            <a:noFill/>
            <a:ln w="25400" cap="flat" cmpd="sng" algn="ctr">
              <a:noFill/>
              <a:prstDash val="solid"/>
            </a:ln>
            <a:effectLst/>
          </p:spPr>
          <p:txBody>
            <a:bodyPr spcFirstLastPara="0" vert="horz" wrap="square" lIns="152434" tIns="139275" rIns="152434" bIns="139275"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5.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Role Based enablement.</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sp>
          <p:nvSpPr>
            <p:cNvPr id="32" name="Rectangle 31">
              <a:extLst>
                <a:ext uri="{FF2B5EF4-FFF2-40B4-BE49-F238E27FC236}">
                  <a16:creationId xmlns:a16="http://schemas.microsoft.com/office/drawing/2014/main" id="{2D0359FE-6116-CD86-0B80-FD5770AC8099}"/>
                </a:ext>
              </a:extLst>
            </p:cNvPr>
            <p:cNvSpPr/>
            <p:nvPr/>
          </p:nvSpPr>
          <p:spPr>
            <a:xfrm>
              <a:off x="5614447" y="1164001"/>
              <a:ext cx="1003234" cy="760979"/>
            </a:xfrm>
            <a:prstGeom prst="rect">
              <a:avLst/>
            </a:prstGeom>
            <a:noFill/>
            <a:ln w="25400" cap="flat" cmpd="sng" algn="ctr">
              <a:noFill/>
              <a:prstDash val="solid"/>
            </a:ln>
            <a:effectLst/>
          </p:spPr>
          <p:txBody>
            <a:bodyPr spcFirstLastPara="0" vert="horz" wrap="square" lIns="124143" tIns="124143" rIns="124143" bIns="124143" numCol="1" spcCol="1270" anchor="ctr" anchorCtr="0">
              <a:noAutofit/>
            </a:bodyPr>
            <a:lstStyle/>
            <a:p>
              <a:pPr lvl="0" algn="ctr" defTabSz="444500">
                <a:lnSpc>
                  <a:spcPct val="90000"/>
                </a:lnSpc>
                <a:spcBef>
                  <a:spcPct val="0"/>
                </a:spcBef>
                <a:spcAft>
                  <a:spcPct val="35000"/>
                </a:spcAft>
                <a:defRPr/>
              </a:pPr>
              <a:r>
                <a:rPr lang="en-US" sz="2000" b="1" kern="1200">
                  <a:solidFill>
                    <a:prstClr val="white"/>
                  </a:solidFill>
                  <a:latin typeface="Roboto Condensed" pitchFamily="2" charset="0"/>
                  <a:ea typeface="Roboto Condensed" pitchFamily="2" charset="0"/>
                  <a:cs typeface="+mn-cs"/>
                </a:rPr>
                <a:t>6. </a:t>
              </a:r>
              <a:br>
                <a:rPr lang="en-US" sz="2000" b="1" kern="1200">
                  <a:solidFill>
                    <a:prstClr val="white"/>
                  </a:solidFill>
                  <a:latin typeface="Roboto Condensed" pitchFamily="2" charset="0"/>
                  <a:ea typeface="Roboto Condensed" pitchFamily="2" charset="0"/>
                  <a:cs typeface="+mn-cs"/>
                </a:rPr>
              </a:br>
              <a:r>
                <a:rPr lang="en-US" sz="1000" b="1">
                  <a:solidFill>
                    <a:prstClr val="white"/>
                  </a:solidFill>
                  <a:latin typeface="Roboto Condensed Light" pitchFamily="2" charset="0"/>
                  <a:ea typeface="Roboto Condensed Light" pitchFamily="2" charset="0"/>
                </a:rPr>
                <a:t>Experience will be chosen in future based on user need</a:t>
              </a:r>
              <a:endParaRPr kumimoji="0" lang="en-US" sz="1000" b="1" i="0" u="none" strike="noStrike" kern="1200" cap="none" spc="0" normalizeH="0" baseline="0" noProof="0">
                <a:ln>
                  <a:noFill/>
                </a:ln>
                <a:solidFill>
                  <a:prstClr val="white"/>
                </a:solidFill>
                <a:effectLst/>
                <a:uLnTx/>
                <a:uFillTx/>
                <a:latin typeface="Roboto Condensed Light" pitchFamily="2" charset="0"/>
                <a:ea typeface="Roboto Condensed Light" pitchFamily="2" charset="0"/>
                <a:cs typeface="+mn-cs"/>
              </a:endParaRPr>
            </a:p>
          </p:txBody>
        </p:sp>
      </p:grpSp>
      <p:grpSp>
        <p:nvGrpSpPr>
          <p:cNvPr id="2" name="Group 1">
            <a:extLst>
              <a:ext uri="{FF2B5EF4-FFF2-40B4-BE49-F238E27FC236}">
                <a16:creationId xmlns:a16="http://schemas.microsoft.com/office/drawing/2014/main" id="{D7C52EB6-C319-09A3-CA5C-68A61AB05142}"/>
              </a:ext>
            </a:extLst>
          </p:cNvPr>
          <p:cNvGrpSpPr/>
          <p:nvPr/>
        </p:nvGrpSpPr>
        <p:grpSpPr>
          <a:xfrm>
            <a:off x="100320" y="1596059"/>
            <a:ext cx="6164563" cy="4096005"/>
            <a:chOff x="100320" y="1596059"/>
            <a:chExt cx="6164563" cy="4096005"/>
          </a:xfrm>
        </p:grpSpPr>
        <p:sp>
          <p:nvSpPr>
            <p:cNvPr id="68" name="Rounded Rectangle 67">
              <a:extLst>
                <a:ext uri="{FF2B5EF4-FFF2-40B4-BE49-F238E27FC236}">
                  <a16:creationId xmlns:a16="http://schemas.microsoft.com/office/drawing/2014/main" id="{0B069673-2660-624F-CEAF-C81A094AEF5F}"/>
                </a:ext>
              </a:extLst>
            </p:cNvPr>
            <p:cNvSpPr/>
            <p:nvPr/>
          </p:nvSpPr>
          <p:spPr>
            <a:xfrm>
              <a:off x="201541" y="162636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69" name="TextBox 68">
              <a:extLst>
                <a:ext uri="{FF2B5EF4-FFF2-40B4-BE49-F238E27FC236}">
                  <a16:creationId xmlns:a16="http://schemas.microsoft.com/office/drawing/2014/main" id="{1A55ABC8-6EFE-BF6D-07D8-8047C847B47A}"/>
                </a:ext>
              </a:extLst>
            </p:cNvPr>
            <p:cNvSpPr txBox="1"/>
            <p:nvPr/>
          </p:nvSpPr>
          <p:spPr>
            <a:xfrm>
              <a:off x="152979" y="1719672"/>
              <a:ext cx="1829814" cy="1418850"/>
            </a:xfrm>
            <a:prstGeom prst="rect">
              <a:avLst/>
            </a:prstGeom>
            <a:noFill/>
          </p:spPr>
          <p:txBody>
            <a:bodyPr wrap="square" rtlCol="0">
              <a:spAutoFit/>
            </a:bodyPr>
            <a:lstStyle/>
            <a:p>
              <a:pPr algn="ctr">
                <a:lnSpc>
                  <a:spcPct val="150000"/>
                </a:lnSpc>
                <a:spcAft>
                  <a:spcPts val="1200"/>
                </a:spcAft>
              </a:pPr>
              <a:r>
                <a:rPr lang="en-US" sz="1200" dirty="0">
                  <a:solidFill>
                    <a:schemeClr val="tx1">
                      <a:lumMod val="50000"/>
                      <a:lumOff val="50000"/>
                    </a:schemeClr>
                  </a:solidFill>
                  <a:latin typeface="Oswald" pitchFamily="2" charset="77"/>
                </a:rPr>
                <a:t>ASK ME DOC</a:t>
              </a:r>
            </a:p>
            <a:p>
              <a:pPr algn="ctr">
                <a:lnSpc>
                  <a:spcPct val="150000"/>
                </a:lnSpc>
                <a:spcAft>
                  <a:spcPts val="1200"/>
                </a:spcAft>
              </a:pPr>
              <a:r>
                <a:rPr lang="en-US" sz="1000" dirty="0">
                  <a:solidFill>
                    <a:schemeClr val="accent4"/>
                  </a:solidFill>
                  <a:latin typeface="Oswald" pitchFamily="2" charset="77"/>
                </a:rPr>
                <a:t>ASSOCIATE CAN HAVE NATURAL LANGUAGE QUESTION ANSWERING ON UPLOADED DOCUMENTS AND GET INSIGHT</a:t>
              </a:r>
            </a:p>
          </p:txBody>
        </p:sp>
        <p:sp>
          <p:nvSpPr>
            <p:cNvPr id="70" name="Rounded Rectangle 69">
              <a:extLst>
                <a:ext uri="{FF2B5EF4-FFF2-40B4-BE49-F238E27FC236}">
                  <a16:creationId xmlns:a16="http://schemas.microsoft.com/office/drawing/2014/main" id="{25CBCAFF-384B-F548-C59E-10CB41E9FF99}"/>
                </a:ext>
              </a:extLst>
            </p:cNvPr>
            <p:cNvSpPr/>
            <p:nvPr/>
          </p:nvSpPr>
          <p:spPr>
            <a:xfrm>
              <a:off x="2207465" y="162636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1" name="TextBox 70">
              <a:extLst>
                <a:ext uri="{FF2B5EF4-FFF2-40B4-BE49-F238E27FC236}">
                  <a16:creationId xmlns:a16="http://schemas.microsoft.com/office/drawing/2014/main" id="{ED51D969-9107-622A-9203-CB5109A6F5CB}"/>
                </a:ext>
              </a:extLst>
            </p:cNvPr>
            <p:cNvSpPr txBox="1"/>
            <p:nvPr/>
          </p:nvSpPr>
          <p:spPr>
            <a:xfrm>
              <a:off x="2200875" y="1759454"/>
              <a:ext cx="1939673" cy="1188018"/>
            </a:xfrm>
            <a:prstGeom prst="rect">
              <a:avLst/>
            </a:prstGeom>
            <a:noFill/>
          </p:spPr>
          <p:txBody>
            <a:bodyPr wrap="square" rtlCol="0">
              <a:spAutoFit/>
            </a:bodyPr>
            <a:lstStyle/>
            <a:p>
              <a:pPr algn="ctr">
                <a:lnSpc>
                  <a:spcPct val="150000"/>
                </a:lnSpc>
                <a:spcAft>
                  <a:spcPts val="1200"/>
                </a:spcAft>
              </a:pPr>
              <a:r>
                <a:rPr lang="en-US" sz="1200" dirty="0">
                  <a:solidFill>
                    <a:schemeClr val="tx1">
                      <a:lumMod val="50000"/>
                      <a:lumOff val="50000"/>
                    </a:schemeClr>
                  </a:solidFill>
                  <a:latin typeface="Oswald" pitchFamily="2" charset="77"/>
                </a:rPr>
                <a:t>LEARNT TO PROMPT</a:t>
              </a:r>
            </a:p>
            <a:p>
              <a:pPr algn="ctr">
                <a:lnSpc>
                  <a:spcPct val="150000"/>
                </a:lnSpc>
                <a:spcAft>
                  <a:spcPts val="1200"/>
                </a:spcAft>
              </a:pPr>
              <a:r>
                <a:rPr lang="en-US" sz="1000" dirty="0">
                  <a:solidFill>
                    <a:schemeClr val="accent4"/>
                  </a:solidFill>
                  <a:latin typeface="Oswald" pitchFamily="2" charset="77"/>
                </a:rPr>
                <a:t>PROVIDE PROMPT TRAINING EXPERIENCE AND FEEDBACK THOUGH CONVERSATIONAL APPROACH</a:t>
              </a:r>
            </a:p>
          </p:txBody>
        </p:sp>
        <p:sp>
          <p:nvSpPr>
            <p:cNvPr id="72" name="Rounded Rectangle 71">
              <a:extLst>
                <a:ext uri="{FF2B5EF4-FFF2-40B4-BE49-F238E27FC236}">
                  <a16:creationId xmlns:a16="http://schemas.microsoft.com/office/drawing/2014/main" id="{51D8688F-A7D9-E2AD-1C46-06340B5D406B}"/>
                </a:ext>
              </a:extLst>
            </p:cNvPr>
            <p:cNvSpPr/>
            <p:nvPr/>
          </p:nvSpPr>
          <p:spPr>
            <a:xfrm>
              <a:off x="157531" y="403092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3" name="TextBox 72">
              <a:extLst>
                <a:ext uri="{FF2B5EF4-FFF2-40B4-BE49-F238E27FC236}">
                  <a16:creationId xmlns:a16="http://schemas.microsoft.com/office/drawing/2014/main" id="{A096E9E7-C75B-B614-D851-179A89309B6D}"/>
                </a:ext>
              </a:extLst>
            </p:cNvPr>
            <p:cNvSpPr txBox="1"/>
            <p:nvPr/>
          </p:nvSpPr>
          <p:spPr>
            <a:xfrm>
              <a:off x="100320" y="4153467"/>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PEOPLE DATA EXPERIENCE</a:t>
              </a:r>
            </a:p>
            <a:p>
              <a:pPr algn="ctr">
                <a:lnSpc>
                  <a:spcPct val="150000"/>
                </a:lnSpc>
                <a:spcAft>
                  <a:spcPts val="1200"/>
                </a:spcAft>
              </a:pPr>
              <a:r>
                <a:rPr lang="en-US" sz="1000">
                  <a:solidFill>
                    <a:schemeClr val="accent4"/>
                  </a:solidFill>
                  <a:latin typeface="Oswald" pitchFamily="2" charset="77"/>
                </a:rPr>
                <a:t>THIS EXPERIENCE WILL PROVIDE USERS WITH VALUABLE INSIGHTS ON STORES AND ASSOCIATES</a:t>
              </a:r>
            </a:p>
          </p:txBody>
        </p:sp>
        <p:sp>
          <p:nvSpPr>
            <p:cNvPr id="74" name="Rounded Rectangle 73">
              <a:extLst>
                <a:ext uri="{FF2B5EF4-FFF2-40B4-BE49-F238E27FC236}">
                  <a16:creationId xmlns:a16="http://schemas.microsoft.com/office/drawing/2014/main" id="{E3737DA1-EB6E-E17F-041E-0905C3262867}"/>
                </a:ext>
              </a:extLst>
            </p:cNvPr>
            <p:cNvSpPr/>
            <p:nvPr/>
          </p:nvSpPr>
          <p:spPr>
            <a:xfrm>
              <a:off x="2207465" y="403092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5" name="TextBox 74">
              <a:extLst>
                <a:ext uri="{FF2B5EF4-FFF2-40B4-BE49-F238E27FC236}">
                  <a16:creationId xmlns:a16="http://schemas.microsoft.com/office/drawing/2014/main" id="{A55EABE0-570B-24F7-11DB-83648640CF33}"/>
                </a:ext>
              </a:extLst>
            </p:cNvPr>
            <p:cNvSpPr txBox="1"/>
            <p:nvPr/>
          </p:nvSpPr>
          <p:spPr>
            <a:xfrm>
              <a:off x="2156854" y="4153467"/>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HELP ME WRITE</a:t>
              </a:r>
            </a:p>
            <a:p>
              <a:pPr algn="ctr">
                <a:lnSpc>
                  <a:spcPct val="150000"/>
                </a:lnSpc>
                <a:spcAft>
                  <a:spcPts val="1200"/>
                </a:spcAft>
              </a:pPr>
              <a:r>
                <a:rPr lang="en-US" sz="1000">
                  <a:solidFill>
                    <a:schemeClr val="accent4"/>
                  </a:solidFill>
                  <a:latin typeface="Oswald" pitchFamily="2" charset="77"/>
                </a:rPr>
                <a:t>PROVIDE WALMART KNOWLEDGE WORKERS TO HAVE A BACK-AND-FORTH CONVERSATION AND AND EVENTUALY HELP TO WRITE CONTENT.</a:t>
              </a:r>
            </a:p>
          </p:txBody>
        </p:sp>
        <p:sp>
          <p:nvSpPr>
            <p:cNvPr id="76" name="Rounded Rectangle 75">
              <a:extLst>
                <a:ext uri="{FF2B5EF4-FFF2-40B4-BE49-F238E27FC236}">
                  <a16:creationId xmlns:a16="http://schemas.microsoft.com/office/drawing/2014/main" id="{7E0BE2EE-8C97-06B4-8760-8EC3803105AD}"/>
                </a:ext>
              </a:extLst>
            </p:cNvPr>
            <p:cNvSpPr/>
            <p:nvPr/>
          </p:nvSpPr>
          <p:spPr>
            <a:xfrm>
              <a:off x="4314610" y="159605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7" name="TextBox 76">
              <a:extLst>
                <a:ext uri="{FF2B5EF4-FFF2-40B4-BE49-F238E27FC236}">
                  <a16:creationId xmlns:a16="http://schemas.microsoft.com/office/drawing/2014/main" id="{6B273BBE-562C-2ED3-2EDB-03486244AA07}"/>
                </a:ext>
              </a:extLst>
            </p:cNvPr>
            <p:cNvSpPr txBox="1"/>
            <p:nvPr/>
          </p:nvSpPr>
          <p:spPr>
            <a:xfrm>
              <a:off x="4287294" y="1792064"/>
              <a:ext cx="1977589" cy="1188018"/>
            </a:xfrm>
            <a:prstGeom prst="rect">
              <a:avLst/>
            </a:prstGeom>
            <a:noFill/>
          </p:spPr>
          <p:txBody>
            <a:bodyPr wrap="square" rtlCol="0">
              <a:spAutoFit/>
            </a:bodyPr>
            <a:lstStyle/>
            <a:p>
              <a:pPr algn="ctr">
                <a:lnSpc>
                  <a:spcPct val="150000"/>
                </a:lnSpc>
                <a:spcAft>
                  <a:spcPts val="1200"/>
                </a:spcAft>
              </a:pPr>
              <a:r>
                <a:rPr lang="en-US" sz="1200" dirty="0">
                  <a:solidFill>
                    <a:schemeClr val="tx1">
                      <a:lumMod val="50000"/>
                      <a:lumOff val="50000"/>
                    </a:schemeClr>
                  </a:solidFill>
                  <a:latin typeface="Oswald" pitchFamily="2" charset="77"/>
                </a:rPr>
                <a:t>CREATE PERFORMANCE GOAL</a:t>
              </a:r>
            </a:p>
            <a:p>
              <a:pPr algn="ctr">
                <a:lnSpc>
                  <a:spcPct val="150000"/>
                </a:lnSpc>
                <a:spcAft>
                  <a:spcPts val="1200"/>
                </a:spcAft>
              </a:pPr>
              <a:r>
                <a:rPr lang="en-US" sz="1000" dirty="0">
                  <a:solidFill>
                    <a:schemeClr val="accent4"/>
                  </a:solidFill>
                  <a:latin typeface="Oswald" pitchFamily="2" charset="77"/>
                </a:rPr>
                <a:t>ASSOCIATES CAN USE AI TO CREATE PERFORMANCE GOALS FOR YEAR-END EVALUATION.</a:t>
              </a:r>
            </a:p>
          </p:txBody>
        </p:sp>
        <p:sp>
          <p:nvSpPr>
            <p:cNvPr id="78" name="Rounded Rectangle 77">
              <a:extLst>
                <a:ext uri="{FF2B5EF4-FFF2-40B4-BE49-F238E27FC236}">
                  <a16:creationId xmlns:a16="http://schemas.microsoft.com/office/drawing/2014/main" id="{CC04A2AA-778A-6ECB-4E5D-BA726CAC58B5}"/>
                </a:ext>
              </a:extLst>
            </p:cNvPr>
            <p:cNvSpPr/>
            <p:nvPr/>
          </p:nvSpPr>
          <p:spPr>
            <a:xfrm>
              <a:off x="4314610" y="400061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79" name="TextBox 78">
              <a:extLst>
                <a:ext uri="{FF2B5EF4-FFF2-40B4-BE49-F238E27FC236}">
                  <a16:creationId xmlns:a16="http://schemas.microsoft.com/office/drawing/2014/main" id="{F11350FD-E03A-D824-71C3-44273F57A0EC}"/>
                </a:ext>
              </a:extLst>
            </p:cNvPr>
            <p:cNvSpPr txBox="1"/>
            <p:nvPr/>
          </p:nvSpPr>
          <p:spPr>
            <a:xfrm>
              <a:off x="4263999" y="4123158"/>
              <a:ext cx="193967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ONE WALMART SEARCH</a:t>
              </a:r>
            </a:p>
            <a:p>
              <a:pPr algn="ctr">
                <a:lnSpc>
                  <a:spcPct val="150000"/>
                </a:lnSpc>
                <a:spcAft>
                  <a:spcPts val="1200"/>
                </a:spcAft>
              </a:pPr>
              <a:r>
                <a:rPr lang="en-US" sz="1000">
                  <a:solidFill>
                    <a:schemeClr val="accent4"/>
                  </a:solidFill>
                  <a:latin typeface="Oswald" pitchFamily="2" charset="77"/>
                </a:rPr>
                <a:t>SEARCH WALMART AEM INFORMATION THROUGH CHAT.</a:t>
              </a:r>
            </a:p>
          </p:txBody>
        </p:sp>
      </p:grpSp>
      <p:grpSp>
        <p:nvGrpSpPr>
          <p:cNvPr id="4" name="Group 3">
            <a:extLst>
              <a:ext uri="{FF2B5EF4-FFF2-40B4-BE49-F238E27FC236}">
                <a16:creationId xmlns:a16="http://schemas.microsoft.com/office/drawing/2014/main" id="{D59BF381-F1BA-347B-0EEB-E2CA55EB27DD}"/>
              </a:ext>
            </a:extLst>
          </p:cNvPr>
          <p:cNvGrpSpPr/>
          <p:nvPr/>
        </p:nvGrpSpPr>
        <p:grpSpPr>
          <a:xfrm>
            <a:off x="252720" y="1748459"/>
            <a:ext cx="6164563" cy="4096005"/>
            <a:chOff x="100320" y="1596059"/>
            <a:chExt cx="6164563" cy="4096005"/>
          </a:xfrm>
        </p:grpSpPr>
        <p:sp>
          <p:nvSpPr>
            <p:cNvPr id="7" name="Rounded Rectangle 6">
              <a:extLst>
                <a:ext uri="{FF2B5EF4-FFF2-40B4-BE49-F238E27FC236}">
                  <a16:creationId xmlns:a16="http://schemas.microsoft.com/office/drawing/2014/main" id="{414196D5-A6F4-6C70-86FB-2B7862599852}"/>
                </a:ext>
              </a:extLst>
            </p:cNvPr>
            <p:cNvSpPr/>
            <p:nvPr/>
          </p:nvSpPr>
          <p:spPr>
            <a:xfrm>
              <a:off x="201541" y="162636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3" name="TextBox 12">
              <a:extLst>
                <a:ext uri="{FF2B5EF4-FFF2-40B4-BE49-F238E27FC236}">
                  <a16:creationId xmlns:a16="http://schemas.microsoft.com/office/drawing/2014/main" id="{0EC6F2C6-7398-4B9B-F372-5BCEBAFCCCDA}"/>
                </a:ext>
              </a:extLst>
            </p:cNvPr>
            <p:cNvSpPr txBox="1"/>
            <p:nvPr/>
          </p:nvSpPr>
          <p:spPr>
            <a:xfrm>
              <a:off x="152979" y="1719672"/>
              <a:ext cx="1829814" cy="1418850"/>
            </a:xfrm>
            <a:prstGeom prst="rect">
              <a:avLst/>
            </a:prstGeom>
            <a:noFill/>
          </p:spPr>
          <p:txBody>
            <a:bodyPr wrap="square" rtlCol="0">
              <a:spAutoFit/>
            </a:bodyPr>
            <a:lstStyle/>
            <a:p>
              <a:pPr algn="ctr">
                <a:lnSpc>
                  <a:spcPct val="150000"/>
                </a:lnSpc>
                <a:spcAft>
                  <a:spcPts val="1200"/>
                </a:spcAft>
              </a:pPr>
              <a:r>
                <a:rPr lang="en-US" sz="1200" dirty="0">
                  <a:solidFill>
                    <a:schemeClr val="tx1">
                      <a:lumMod val="50000"/>
                      <a:lumOff val="50000"/>
                    </a:schemeClr>
                  </a:solidFill>
                  <a:latin typeface="Oswald" pitchFamily="2" charset="77"/>
                </a:rPr>
                <a:t>ASK ME DOC</a:t>
              </a:r>
            </a:p>
            <a:p>
              <a:pPr algn="ctr">
                <a:lnSpc>
                  <a:spcPct val="150000"/>
                </a:lnSpc>
                <a:spcAft>
                  <a:spcPts val="1200"/>
                </a:spcAft>
              </a:pPr>
              <a:r>
                <a:rPr lang="en-US" sz="1000" dirty="0">
                  <a:solidFill>
                    <a:schemeClr val="accent4"/>
                  </a:solidFill>
                  <a:latin typeface="Oswald" pitchFamily="2" charset="77"/>
                </a:rPr>
                <a:t>ASSOCIATE CAN HAVE NATURAL LANGUAGE QUESTION ANSWERING ON UPLOADED DOCUMENTS AND GET INSIGHT</a:t>
              </a:r>
            </a:p>
          </p:txBody>
        </p:sp>
        <p:sp>
          <p:nvSpPr>
            <p:cNvPr id="14" name="Rounded Rectangle 13">
              <a:extLst>
                <a:ext uri="{FF2B5EF4-FFF2-40B4-BE49-F238E27FC236}">
                  <a16:creationId xmlns:a16="http://schemas.microsoft.com/office/drawing/2014/main" id="{BE65A832-1711-A555-B1B3-EBE08AECC773}"/>
                </a:ext>
              </a:extLst>
            </p:cNvPr>
            <p:cNvSpPr/>
            <p:nvPr/>
          </p:nvSpPr>
          <p:spPr>
            <a:xfrm>
              <a:off x="2207465" y="162636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5" name="TextBox 14">
              <a:extLst>
                <a:ext uri="{FF2B5EF4-FFF2-40B4-BE49-F238E27FC236}">
                  <a16:creationId xmlns:a16="http://schemas.microsoft.com/office/drawing/2014/main" id="{4BF1E634-BEA2-D295-62AD-8EA43A61CEC9}"/>
                </a:ext>
              </a:extLst>
            </p:cNvPr>
            <p:cNvSpPr txBox="1"/>
            <p:nvPr/>
          </p:nvSpPr>
          <p:spPr>
            <a:xfrm>
              <a:off x="2200875" y="1759454"/>
              <a:ext cx="1939673" cy="1188018"/>
            </a:xfrm>
            <a:prstGeom prst="rect">
              <a:avLst/>
            </a:prstGeom>
            <a:noFill/>
          </p:spPr>
          <p:txBody>
            <a:bodyPr wrap="square" rtlCol="0">
              <a:spAutoFit/>
            </a:bodyPr>
            <a:lstStyle/>
            <a:p>
              <a:pPr algn="ctr">
                <a:lnSpc>
                  <a:spcPct val="150000"/>
                </a:lnSpc>
                <a:spcAft>
                  <a:spcPts val="1200"/>
                </a:spcAft>
              </a:pPr>
              <a:r>
                <a:rPr lang="en-US" sz="1200" dirty="0">
                  <a:solidFill>
                    <a:schemeClr val="tx1">
                      <a:lumMod val="50000"/>
                      <a:lumOff val="50000"/>
                    </a:schemeClr>
                  </a:solidFill>
                  <a:latin typeface="Oswald" pitchFamily="2" charset="77"/>
                </a:rPr>
                <a:t>LEARNT TO PROMPT</a:t>
              </a:r>
            </a:p>
            <a:p>
              <a:pPr algn="ctr">
                <a:lnSpc>
                  <a:spcPct val="150000"/>
                </a:lnSpc>
                <a:spcAft>
                  <a:spcPts val="1200"/>
                </a:spcAft>
              </a:pPr>
              <a:r>
                <a:rPr lang="en-US" sz="1000" dirty="0">
                  <a:solidFill>
                    <a:schemeClr val="accent4"/>
                  </a:solidFill>
                  <a:latin typeface="Oswald" pitchFamily="2" charset="77"/>
                </a:rPr>
                <a:t>PROVIDE PROMPT TRAINING EXPERIENCE AND FEEDBACK THOUGH CONVERSATIONAL APPROACH</a:t>
              </a:r>
            </a:p>
          </p:txBody>
        </p:sp>
        <p:sp>
          <p:nvSpPr>
            <p:cNvPr id="16" name="Rounded Rectangle 15">
              <a:extLst>
                <a:ext uri="{FF2B5EF4-FFF2-40B4-BE49-F238E27FC236}">
                  <a16:creationId xmlns:a16="http://schemas.microsoft.com/office/drawing/2014/main" id="{58877BC6-8D37-C5B4-2E85-10BB5994103A}"/>
                </a:ext>
              </a:extLst>
            </p:cNvPr>
            <p:cNvSpPr/>
            <p:nvPr/>
          </p:nvSpPr>
          <p:spPr>
            <a:xfrm>
              <a:off x="157531" y="403092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7" name="TextBox 16">
              <a:extLst>
                <a:ext uri="{FF2B5EF4-FFF2-40B4-BE49-F238E27FC236}">
                  <a16:creationId xmlns:a16="http://schemas.microsoft.com/office/drawing/2014/main" id="{705DD272-5763-048D-1A4C-BB825564E501}"/>
                </a:ext>
              </a:extLst>
            </p:cNvPr>
            <p:cNvSpPr txBox="1"/>
            <p:nvPr/>
          </p:nvSpPr>
          <p:spPr>
            <a:xfrm>
              <a:off x="100320" y="4153467"/>
              <a:ext cx="1990284" cy="1188018"/>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PEOPLE DATA EXPERIENCE</a:t>
              </a:r>
            </a:p>
            <a:p>
              <a:pPr algn="ctr">
                <a:lnSpc>
                  <a:spcPct val="150000"/>
                </a:lnSpc>
                <a:spcAft>
                  <a:spcPts val="1200"/>
                </a:spcAft>
              </a:pPr>
              <a:r>
                <a:rPr lang="en-US" sz="1000">
                  <a:solidFill>
                    <a:schemeClr val="accent4"/>
                  </a:solidFill>
                  <a:latin typeface="Oswald" pitchFamily="2" charset="77"/>
                </a:rPr>
                <a:t>THIS EXPERIENCE WILL PROVIDE USERS WITH VALUABLE INSIGHTS ON STORES AND ASSOCIATES</a:t>
              </a:r>
            </a:p>
          </p:txBody>
        </p:sp>
        <p:sp>
          <p:nvSpPr>
            <p:cNvPr id="26" name="Rounded Rectangle 25">
              <a:extLst>
                <a:ext uri="{FF2B5EF4-FFF2-40B4-BE49-F238E27FC236}">
                  <a16:creationId xmlns:a16="http://schemas.microsoft.com/office/drawing/2014/main" id="{7B8498A1-554B-CF85-195C-08DB5227C13F}"/>
                </a:ext>
              </a:extLst>
            </p:cNvPr>
            <p:cNvSpPr/>
            <p:nvPr/>
          </p:nvSpPr>
          <p:spPr>
            <a:xfrm>
              <a:off x="2207465" y="4030928"/>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3" name="TextBox 32">
              <a:extLst>
                <a:ext uri="{FF2B5EF4-FFF2-40B4-BE49-F238E27FC236}">
                  <a16:creationId xmlns:a16="http://schemas.microsoft.com/office/drawing/2014/main" id="{0832B3B5-E818-5E50-7B6C-6BB17E1C4441}"/>
                </a:ext>
              </a:extLst>
            </p:cNvPr>
            <p:cNvSpPr txBox="1"/>
            <p:nvPr/>
          </p:nvSpPr>
          <p:spPr>
            <a:xfrm>
              <a:off x="2156854" y="4153467"/>
              <a:ext cx="1990284" cy="1418850"/>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HELP ME WRITE</a:t>
              </a:r>
            </a:p>
            <a:p>
              <a:pPr algn="ctr">
                <a:lnSpc>
                  <a:spcPct val="150000"/>
                </a:lnSpc>
                <a:spcAft>
                  <a:spcPts val="1200"/>
                </a:spcAft>
              </a:pPr>
              <a:r>
                <a:rPr lang="en-US" sz="1000">
                  <a:solidFill>
                    <a:schemeClr val="accent4"/>
                  </a:solidFill>
                  <a:latin typeface="Oswald" pitchFamily="2" charset="77"/>
                </a:rPr>
                <a:t>PROVIDE WALMART KNOWLEDGE WORKERS TO HAVE A BACK-AND-FORTH CONVERSATION AND AND EVENTUALY HELP TO WRITE CONTENT.</a:t>
              </a:r>
            </a:p>
          </p:txBody>
        </p:sp>
        <p:sp>
          <p:nvSpPr>
            <p:cNvPr id="34" name="Rounded Rectangle 33">
              <a:extLst>
                <a:ext uri="{FF2B5EF4-FFF2-40B4-BE49-F238E27FC236}">
                  <a16:creationId xmlns:a16="http://schemas.microsoft.com/office/drawing/2014/main" id="{3B3537C9-43C3-4ACC-88AD-047FC98C806B}"/>
                </a:ext>
              </a:extLst>
            </p:cNvPr>
            <p:cNvSpPr/>
            <p:nvPr/>
          </p:nvSpPr>
          <p:spPr>
            <a:xfrm>
              <a:off x="4314610" y="159605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5" name="TextBox 34">
              <a:extLst>
                <a:ext uri="{FF2B5EF4-FFF2-40B4-BE49-F238E27FC236}">
                  <a16:creationId xmlns:a16="http://schemas.microsoft.com/office/drawing/2014/main" id="{705B21AB-D585-CB5C-BB57-4B4166064958}"/>
                </a:ext>
              </a:extLst>
            </p:cNvPr>
            <p:cNvSpPr txBox="1"/>
            <p:nvPr/>
          </p:nvSpPr>
          <p:spPr>
            <a:xfrm>
              <a:off x="4287294" y="1792064"/>
              <a:ext cx="1977589" cy="1188018"/>
            </a:xfrm>
            <a:prstGeom prst="rect">
              <a:avLst/>
            </a:prstGeom>
            <a:noFill/>
          </p:spPr>
          <p:txBody>
            <a:bodyPr wrap="square" rtlCol="0">
              <a:spAutoFit/>
            </a:bodyPr>
            <a:lstStyle/>
            <a:p>
              <a:pPr algn="ctr">
                <a:lnSpc>
                  <a:spcPct val="150000"/>
                </a:lnSpc>
                <a:spcAft>
                  <a:spcPts val="1200"/>
                </a:spcAft>
              </a:pPr>
              <a:r>
                <a:rPr lang="en-US" sz="1200" dirty="0">
                  <a:solidFill>
                    <a:schemeClr val="tx1">
                      <a:lumMod val="50000"/>
                      <a:lumOff val="50000"/>
                    </a:schemeClr>
                  </a:solidFill>
                  <a:latin typeface="Oswald" pitchFamily="2" charset="77"/>
                </a:rPr>
                <a:t>CREATE PERFORMANCE GOAL</a:t>
              </a:r>
            </a:p>
            <a:p>
              <a:pPr algn="ctr">
                <a:lnSpc>
                  <a:spcPct val="150000"/>
                </a:lnSpc>
                <a:spcAft>
                  <a:spcPts val="1200"/>
                </a:spcAft>
              </a:pPr>
              <a:r>
                <a:rPr lang="en-US" sz="1000" dirty="0">
                  <a:solidFill>
                    <a:schemeClr val="accent4"/>
                  </a:solidFill>
                  <a:latin typeface="Oswald" pitchFamily="2" charset="77"/>
                </a:rPr>
                <a:t>ASSOCIATES CAN USE AI TO CREATE PERFORMANCE GOALS FOR YEAR-END EVALUATION.</a:t>
              </a:r>
            </a:p>
          </p:txBody>
        </p:sp>
        <p:sp>
          <p:nvSpPr>
            <p:cNvPr id="36" name="Rounded Rectangle 35">
              <a:extLst>
                <a:ext uri="{FF2B5EF4-FFF2-40B4-BE49-F238E27FC236}">
                  <a16:creationId xmlns:a16="http://schemas.microsoft.com/office/drawing/2014/main" id="{26C1F7C7-D937-C411-44DF-25E3A5D308B9}"/>
                </a:ext>
              </a:extLst>
            </p:cNvPr>
            <p:cNvSpPr/>
            <p:nvPr/>
          </p:nvSpPr>
          <p:spPr>
            <a:xfrm>
              <a:off x="4314610" y="4000619"/>
              <a:ext cx="1889063" cy="1661136"/>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7" name="TextBox 36">
              <a:extLst>
                <a:ext uri="{FF2B5EF4-FFF2-40B4-BE49-F238E27FC236}">
                  <a16:creationId xmlns:a16="http://schemas.microsoft.com/office/drawing/2014/main" id="{C3862D7D-CB98-38E9-0DF8-216A42001A59}"/>
                </a:ext>
              </a:extLst>
            </p:cNvPr>
            <p:cNvSpPr txBox="1"/>
            <p:nvPr/>
          </p:nvSpPr>
          <p:spPr>
            <a:xfrm>
              <a:off x="4263999" y="4123158"/>
              <a:ext cx="1939674" cy="957185"/>
            </a:xfrm>
            <a:prstGeom prst="rect">
              <a:avLst/>
            </a:prstGeom>
            <a:noFill/>
          </p:spPr>
          <p:txBody>
            <a:bodyPr wrap="square" rtlCol="0">
              <a:spAutoFit/>
            </a:bodyPr>
            <a:lstStyle/>
            <a:p>
              <a:pPr algn="ctr">
                <a:lnSpc>
                  <a:spcPct val="150000"/>
                </a:lnSpc>
                <a:spcAft>
                  <a:spcPts val="1200"/>
                </a:spcAft>
              </a:pPr>
              <a:r>
                <a:rPr lang="en-US" sz="1200">
                  <a:solidFill>
                    <a:schemeClr val="tx1">
                      <a:lumMod val="50000"/>
                      <a:lumOff val="50000"/>
                    </a:schemeClr>
                  </a:solidFill>
                  <a:latin typeface="Oswald" pitchFamily="2" charset="77"/>
                </a:rPr>
                <a:t>ONE WALMART SEARCH</a:t>
              </a:r>
            </a:p>
            <a:p>
              <a:pPr algn="ctr">
                <a:lnSpc>
                  <a:spcPct val="150000"/>
                </a:lnSpc>
                <a:spcAft>
                  <a:spcPts val="1200"/>
                </a:spcAft>
              </a:pPr>
              <a:r>
                <a:rPr lang="en-US" sz="1000">
                  <a:solidFill>
                    <a:schemeClr val="accent4"/>
                  </a:solidFill>
                  <a:latin typeface="Oswald" pitchFamily="2" charset="77"/>
                </a:rPr>
                <a:t>SEARCH WALMART AEM INFORMATION THROUGH CHAT.</a:t>
              </a:r>
            </a:p>
          </p:txBody>
        </p:sp>
      </p:grpSp>
    </p:spTree>
    <p:custDataLst>
      <p:tags r:id="rId1"/>
    </p:custDataLst>
    <p:extLst>
      <p:ext uri="{BB962C8B-B14F-4D97-AF65-F5344CB8AC3E}">
        <p14:creationId xmlns:p14="http://schemas.microsoft.com/office/powerpoint/2010/main" val="11367041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p:cTn id="7" dur="500" fill="hold"/>
                                        <p:tgtEl>
                                          <p:spTgt spid="12">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2">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12">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2">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2">
                                            <p:txEl>
                                              <p:pRg st="0" end="0"/>
                                            </p:txEl>
                                          </p:spTgt>
                                        </p:tgtEl>
                                      </p:cBhvr>
                                    </p:animEffect>
                                  </p:childTnLst>
                                </p:cTn>
                              </p:par>
                            </p:childTnLst>
                          </p:cTn>
                        </p:par>
                        <p:par>
                          <p:cTn id="12" fill="hold">
                            <p:stCondLst>
                              <p:cond delay="2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1"/>
                                        </p:tgtEl>
                                        <p:attrNameLst>
                                          <p:attrName>style.visibility</p:attrName>
                                        </p:attrNameLst>
                                      </p:cBhvr>
                                      <p:to>
                                        <p:strVal val="visible"/>
                                      </p:to>
                                    </p:set>
                                    <p:anim calcmode="lin" valueType="num">
                                      <p:cBhvr>
                                        <p:cTn id="15"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51"/>
                                        </p:tgtEl>
                                        <p:attrNameLst>
                                          <p:attrName>ppt_y</p:attrName>
                                        </p:attrNameLst>
                                      </p:cBhvr>
                                      <p:tavLst>
                                        <p:tav tm="0">
                                          <p:val>
                                            <p:strVal val="#ppt_y"/>
                                          </p:val>
                                        </p:tav>
                                        <p:tav tm="100000">
                                          <p:val>
                                            <p:strVal val="#ppt_y"/>
                                          </p:val>
                                        </p:tav>
                                      </p:tavLst>
                                    </p:anim>
                                    <p:anim calcmode="lin" valueType="num">
                                      <p:cBhvr>
                                        <p:cTn id="17"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51"/>
                                        </p:tgtEl>
                                      </p:cBhvr>
                                    </p:animEffect>
                                  </p:childTnLst>
                                </p:cTn>
                              </p:par>
                              <p:par>
                                <p:cTn id="20" presetID="5" presetClass="exit" presetSubtype="10" fill="hold" grpId="0" nodeType="withEffect">
                                  <p:stCondLst>
                                    <p:cond delay="0"/>
                                  </p:stCondLst>
                                  <p:iterate type="lt">
                                    <p:tmPct val="0"/>
                                  </p:iterate>
                                  <p:childTnLst>
                                    <p:animEffect transition="out" filter="checkerboard(across)">
                                      <p:cBhvr>
                                        <p:cTn id="21" dur="500"/>
                                        <p:tgtEl>
                                          <p:spTgt spid="12">
                                            <p:txEl>
                                              <p:pRg st="0" end="0"/>
                                            </p:txEl>
                                          </p:spTgt>
                                        </p:tgtEl>
                                      </p:cBhvr>
                                    </p:animEffect>
                                    <p:set>
                                      <p:cBhvr>
                                        <p:cTn id="22" dur="1" fill="hold">
                                          <p:stCondLst>
                                            <p:cond delay="499"/>
                                          </p:stCondLst>
                                        </p:cTn>
                                        <p:tgtEl>
                                          <p:spTgt spid="12">
                                            <p:txEl>
                                              <p:pRg st="0" end="0"/>
                                            </p:txEl>
                                          </p:spTgt>
                                        </p:tgtEl>
                                        <p:attrNameLst>
                                          <p:attrName>style.visibility</p:attrName>
                                        </p:attrNameLst>
                                      </p:cBhvr>
                                      <p:to>
                                        <p:strVal val="hidden"/>
                                      </p:to>
                                    </p:set>
                                  </p:childTnLst>
                                </p:cTn>
                              </p:par>
                            </p:childTnLst>
                          </p:cTn>
                        </p:par>
                        <p:par>
                          <p:cTn id="23" fill="hold">
                            <p:stCondLst>
                              <p:cond delay="6250"/>
                            </p:stCondLst>
                            <p:childTnLst>
                              <p:par>
                                <p:cTn id="24" presetID="21" presetClass="entr" presetSubtype="1"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heel(1)">
                                      <p:cBhvr>
                                        <p:cTn id="2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P spid="5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46AC77F-F18A-5A63-2997-6759EDA156AE}"/>
              </a:ext>
            </a:extLst>
          </p:cNvPr>
          <p:cNvSpPr>
            <a:spLocks noGrp="1"/>
          </p:cNvSpPr>
          <p:nvPr>
            <p:ph type="title"/>
          </p:nvPr>
        </p:nvSpPr>
        <p:spPr/>
        <p:txBody>
          <a:bodyPr/>
          <a:lstStyle/>
          <a:p>
            <a:r>
              <a:rPr lang="en-US"/>
              <a:t>Helpful Links</a:t>
            </a:r>
          </a:p>
        </p:txBody>
      </p:sp>
      <p:sp>
        <p:nvSpPr>
          <p:cNvPr id="11" name="Text Placeholder 10">
            <a:extLst>
              <a:ext uri="{FF2B5EF4-FFF2-40B4-BE49-F238E27FC236}">
                <a16:creationId xmlns:a16="http://schemas.microsoft.com/office/drawing/2014/main" id="{999662AE-AB10-B16F-2DC0-75AB1A79D3FF}"/>
              </a:ext>
            </a:extLst>
          </p:cNvPr>
          <p:cNvSpPr>
            <a:spLocks noGrp="1"/>
          </p:cNvSpPr>
          <p:nvPr>
            <p:ph type="body" sz="quarter" idx="13"/>
          </p:nvPr>
        </p:nvSpPr>
        <p:spPr/>
        <p:txBody>
          <a:bodyPr/>
          <a:lstStyle/>
          <a:p>
            <a:r>
              <a:rPr lang="en-US"/>
              <a:t>RESOURCES</a:t>
            </a:r>
          </a:p>
        </p:txBody>
      </p:sp>
      <p:sp>
        <p:nvSpPr>
          <p:cNvPr id="2" name="Footer Placeholder 1">
            <a:extLst>
              <a:ext uri="{FF2B5EF4-FFF2-40B4-BE49-F238E27FC236}">
                <a16:creationId xmlns:a16="http://schemas.microsoft.com/office/drawing/2014/main" id="{B7772E7E-E49A-A242-DEEB-118AAAFE5F4D}"/>
              </a:ext>
            </a:extLst>
          </p:cNvPr>
          <p:cNvSpPr>
            <a:spLocks noGrp="1"/>
          </p:cNvSpPr>
          <p:nvPr>
            <p:ph type="ftr" sz="quarter" idx="3"/>
          </p:nvPr>
        </p:nvSpPr>
        <p:spPr/>
        <p:txBody>
          <a:bodyPr/>
          <a:lstStyle/>
          <a:p>
            <a:r>
              <a:rPr lang="en-US"/>
              <a:t>Walmart Confidential</a:t>
            </a:r>
          </a:p>
        </p:txBody>
      </p:sp>
      <p:sp>
        <p:nvSpPr>
          <p:cNvPr id="3" name="Slide Number Placeholder 2">
            <a:extLst>
              <a:ext uri="{FF2B5EF4-FFF2-40B4-BE49-F238E27FC236}">
                <a16:creationId xmlns:a16="http://schemas.microsoft.com/office/drawing/2014/main" id="{E6C93AEF-2245-230D-9C1F-6B75234179F1}"/>
              </a:ext>
            </a:extLst>
          </p:cNvPr>
          <p:cNvSpPr>
            <a:spLocks noGrp="1"/>
          </p:cNvSpPr>
          <p:nvPr>
            <p:ph type="sldNum" sz="quarter" idx="4"/>
          </p:nvPr>
        </p:nvSpPr>
        <p:spPr/>
        <p:txBody>
          <a:bodyPr/>
          <a:lstStyle/>
          <a:p>
            <a:fld id="{CC016F9F-E390-8549-93F9-91A8D6CA4677}" type="slidenum">
              <a:rPr lang="en-US" smtClean="0"/>
              <a:pPr/>
              <a:t>40</a:t>
            </a:fld>
            <a:endParaRPr lang="en-US"/>
          </a:p>
        </p:txBody>
      </p:sp>
      <p:sp>
        <p:nvSpPr>
          <p:cNvPr id="4" name="Rounded Rectangle 3">
            <a:extLst>
              <a:ext uri="{FF2B5EF4-FFF2-40B4-BE49-F238E27FC236}">
                <a16:creationId xmlns:a16="http://schemas.microsoft.com/office/drawing/2014/main" id="{366375BE-CA5C-53F9-67DD-B5E2DF899214}"/>
              </a:ext>
            </a:extLst>
          </p:cNvPr>
          <p:cNvSpPr/>
          <p:nvPr/>
        </p:nvSpPr>
        <p:spPr>
          <a:xfrm>
            <a:off x="2802688" y="2736775"/>
            <a:ext cx="9075994" cy="896156"/>
          </a:xfrm>
          <a:prstGeom prst="roundRect">
            <a:avLst>
              <a:gd name="adj" fmla="val 17053"/>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5" name="Content Placeholder 7">
            <a:extLst>
              <a:ext uri="{FF2B5EF4-FFF2-40B4-BE49-F238E27FC236}">
                <a16:creationId xmlns:a16="http://schemas.microsoft.com/office/drawing/2014/main" id="{FA30FB6C-58FA-9482-38EA-425E5E8AE150}"/>
              </a:ext>
            </a:extLst>
          </p:cNvPr>
          <p:cNvSpPr txBox="1">
            <a:spLocks/>
          </p:cNvSpPr>
          <p:nvPr/>
        </p:nvSpPr>
        <p:spPr>
          <a:xfrm>
            <a:off x="2802688" y="2991418"/>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2400" b="1">
                <a:solidFill>
                  <a:schemeClr val="bg1"/>
                </a:solidFill>
              </a:rPr>
              <a:t>Photos</a:t>
            </a:r>
          </a:p>
        </p:txBody>
      </p:sp>
      <p:sp>
        <p:nvSpPr>
          <p:cNvPr id="14" name="TextBox 13">
            <a:extLst>
              <a:ext uri="{FF2B5EF4-FFF2-40B4-BE49-F238E27FC236}">
                <a16:creationId xmlns:a16="http://schemas.microsoft.com/office/drawing/2014/main" id="{FCCAC50C-5511-4875-156A-0BE9ABDF2B85}"/>
              </a:ext>
            </a:extLst>
          </p:cNvPr>
          <p:cNvSpPr txBox="1"/>
          <p:nvPr/>
        </p:nvSpPr>
        <p:spPr>
          <a:xfrm>
            <a:off x="5671582" y="3035355"/>
            <a:ext cx="6131169" cy="369332"/>
          </a:xfrm>
          <a:prstGeom prst="rect">
            <a:avLst/>
          </a:prstGeom>
          <a:noFill/>
        </p:spPr>
        <p:txBody>
          <a:bodyPr wrap="square" rtlCol="0">
            <a:spAutoFit/>
          </a:bodyPr>
          <a:lstStyle/>
          <a:p>
            <a:r>
              <a:rPr lang="en-US">
                <a:solidFill>
                  <a:schemeClr val="bg1"/>
                </a:solidFill>
                <a:latin typeface="Bogle" panose="020B0503020203060203" pitchFamily="34" charset="77"/>
                <a:hlinkClick r:id="rId2">
                  <a:extLst>
                    <a:ext uri="{A12FA001-AC4F-418D-AE19-62706E023703}">
                      <ahyp:hlinkClr xmlns:ahyp="http://schemas.microsoft.com/office/drawing/2018/hyperlinkcolor" val="tx"/>
                    </a:ext>
                  </a:extLst>
                </a:hlinkClick>
              </a:rPr>
              <a:t>https://</a:t>
            </a:r>
            <a:r>
              <a:rPr lang="en-US" err="1">
                <a:solidFill>
                  <a:schemeClr val="bg1"/>
                </a:solidFill>
                <a:latin typeface="Bogle" panose="020B0503020203060203" pitchFamily="34" charset="77"/>
                <a:hlinkClick r:id="rId2">
                  <a:extLst>
                    <a:ext uri="{A12FA001-AC4F-418D-AE19-62706E023703}">
                      <ahyp:hlinkClr xmlns:ahyp="http://schemas.microsoft.com/office/drawing/2018/hyperlinkcolor" val="tx"/>
                    </a:ext>
                  </a:extLst>
                </a:hlinkClick>
              </a:rPr>
              <a:t>corporate.walmart.com</a:t>
            </a:r>
            <a:r>
              <a:rPr lang="en-US">
                <a:solidFill>
                  <a:schemeClr val="bg1"/>
                </a:solidFill>
                <a:latin typeface="Bogle" panose="020B0503020203060203" pitchFamily="34" charset="77"/>
                <a:hlinkClick r:id="rId2">
                  <a:extLst>
                    <a:ext uri="{A12FA001-AC4F-418D-AE19-62706E023703}">
                      <ahyp:hlinkClr xmlns:ahyp="http://schemas.microsoft.com/office/drawing/2018/hyperlinkcolor" val="tx"/>
                    </a:ext>
                  </a:extLst>
                </a:hlinkClick>
              </a:rPr>
              <a:t>/newsroom/media-library</a:t>
            </a:r>
            <a:endParaRPr lang="en-US">
              <a:solidFill>
                <a:schemeClr val="bg1"/>
              </a:solidFill>
              <a:latin typeface="Bogle" panose="020B0503020203060203" pitchFamily="34" charset="77"/>
            </a:endParaRPr>
          </a:p>
        </p:txBody>
      </p:sp>
      <p:sp>
        <p:nvSpPr>
          <p:cNvPr id="15" name="Rounded Rectangle 14">
            <a:extLst>
              <a:ext uri="{FF2B5EF4-FFF2-40B4-BE49-F238E27FC236}">
                <a16:creationId xmlns:a16="http://schemas.microsoft.com/office/drawing/2014/main" id="{17D81D67-F9DD-A4E6-68A5-27D97D209B0E}"/>
              </a:ext>
            </a:extLst>
          </p:cNvPr>
          <p:cNvSpPr/>
          <p:nvPr/>
        </p:nvSpPr>
        <p:spPr>
          <a:xfrm>
            <a:off x="2802688" y="3897360"/>
            <a:ext cx="9075994" cy="896156"/>
          </a:xfrm>
          <a:prstGeom prst="roundRect">
            <a:avLst>
              <a:gd name="adj" fmla="val 17053"/>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6" name="Content Placeholder 7">
            <a:extLst>
              <a:ext uri="{FF2B5EF4-FFF2-40B4-BE49-F238E27FC236}">
                <a16:creationId xmlns:a16="http://schemas.microsoft.com/office/drawing/2014/main" id="{364DD901-C038-612B-CC2E-D6FD30E6F9C6}"/>
              </a:ext>
            </a:extLst>
          </p:cNvPr>
          <p:cNvSpPr txBox="1">
            <a:spLocks/>
          </p:cNvSpPr>
          <p:nvPr/>
        </p:nvSpPr>
        <p:spPr>
          <a:xfrm>
            <a:off x="2802688" y="4152003"/>
            <a:ext cx="1784251" cy="2868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spcAft>
                <a:spcPts val="1200"/>
              </a:spcAft>
              <a:buFont typeface="Arial" panose="020B0604020202020204" pitchFamily="34" charset="0"/>
              <a:buNone/>
            </a:pPr>
            <a:r>
              <a:rPr lang="en-US" sz="2400" b="1">
                <a:solidFill>
                  <a:schemeClr val="bg1"/>
                </a:solidFill>
              </a:rPr>
              <a:t>Brand</a:t>
            </a:r>
          </a:p>
        </p:txBody>
      </p:sp>
      <p:sp>
        <p:nvSpPr>
          <p:cNvPr id="17" name="TextBox 16">
            <a:extLst>
              <a:ext uri="{FF2B5EF4-FFF2-40B4-BE49-F238E27FC236}">
                <a16:creationId xmlns:a16="http://schemas.microsoft.com/office/drawing/2014/main" id="{8A9659B3-4AFE-2622-4192-64C18A44465F}"/>
              </a:ext>
            </a:extLst>
          </p:cNvPr>
          <p:cNvSpPr txBox="1"/>
          <p:nvPr/>
        </p:nvSpPr>
        <p:spPr>
          <a:xfrm>
            <a:off x="5671582" y="4195940"/>
            <a:ext cx="6131169" cy="369332"/>
          </a:xfrm>
          <a:prstGeom prst="rect">
            <a:avLst/>
          </a:prstGeom>
          <a:noFill/>
        </p:spPr>
        <p:txBody>
          <a:bodyPr wrap="square" rtlCol="0">
            <a:spAutoFit/>
          </a:bodyPr>
          <a:lstStyle/>
          <a:p>
            <a:r>
              <a:rPr lang="en-US">
                <a:solidFill>
                  <a:schemeClr val="bg1"/>
                </a:solidFill>
                <a:latin typeface="Bogle" panose="020B0503020203060203" pitchFamily="34" charset="77"/>
                <a:hlinkClick r:id="rId3">
                  <a:extLst>
                    <a:ext uri="{A12FA001-AC4F-418D-AE19-62706E023703}">
                      <ahyp:hlinkClr xmlns:ahyp="http://schemas.microsoft.com/office/drawing/2018/hyperlinkcolor" val="tx"/>
                    </a:ext>
                  </a:extLst>
                </a:hlinkClick>
              </a:rPr>
              <a:t>https://</a:t>
            </a:r>
            <a:r>
              <a:rPr lang="en-US" err="1">
                <a:solidFill>
                  <a:schemeClr val="bg1"/>
                </a:solidFill>
                <a:latin typeface="Bogle" panose="020B0503020203060203" pitchFamily="34" charset="77"/>
                <a:hlinkClick r:id="rId3">
                  <a:extLst>
                    <a:ext uri="{A12FA001-AC4F-418D-AE19-62706E023703}">
                      <ahyp:hlinkClr xmlns:ahyp="http://schemas.microsoft.com/office/drawing/2018/hyperlinkcolor" val="tx"/>
                    </a:ext>
                  </a:extLst>
                </a:hlinkClick>
              </a:rPr>
              <a:t>walmartbrandcenter.lingoapp.com</a:t>
            </a:r>
            <a:r>
              <a:rPr lang="en-US">
                <a:solidFill>
                  <a:schemeClr val="bg1"/>
                </a:solidFill>
                <a:latin typeface="Bogle" panose="020B0503020203060203" pitchFamily="34" charset="77"/>
                <a:hlinkClick r:id="rId3">
                  <a:extLst>
                    <a:ext uri="{A12FA001-AC4F-418D-AE19-62706E023703}">
                      <ahyp:hlinkClr xmlns:ahyp="http://schemas.microsoft.com/office/drawing/2018/hyperlinkcolor" val="tx"/>
                    </a:ext>
                  </a:extLst>
                </a:hlinkClick>
              </a:rPr>
              <a:t>/</a:t>
            </a:r>
            <a:endParaRPr lang="en-US">
              <a:solidFill>
                <a:schemeClr val="bg1"/>
              </a:solidFill>
              <a:latin typeface="Bogle" panose="020B0503020203060203" pitchFamily="34" charset="77"/>
            </a:endParaRPr>
          </a:p>
        </p:txBody>
      </p:sp>
      <p:cxnSp>
        <p:nvCxnSpPr>
          <p:cNvPr id="18" name="Straight Connector 17">
            <a:extLst>
              <a:ext uri="{FF2B5EF4-FFF2-40B4-BE49-F238E27FC236}">
                <a16:creationId xmlns:a16="http://schemas.microsoft.com/office/drawing/2014/main" id="{DF27FE9F-2462-491F-1266-8052EA61637F}"/>
              </a:ext>
            </a:extLst>
          </p:cNvPr>
          <p:cNvCxnSpPr>
            <a:cxnSpLocks/>
          </p:cNvCxnSpPr>
          <p:nvPr/>
        </p:nvCxnSpPr>
        <p:spPr>
          <a:xfrm>
            <a:off x="4355174" y="3189078"/>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80121D-D9B7-9426-4701-8C3C42A0F175}"/>
              </a:ext>
            </a:extLst>
          </p:cNvPr>
          <p:cNvCxnSpPr>
            <a:cxnSpLocks/>
          </p:cNvCxnSpPr>
          <p:nvPr/>
        </p:nvCxnSpPr>
        <p:spPr>
          <a:xfrm>
            <a:off x="4355174" y="4373109"/>
            <a:ext cx="1215249"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7" name="Picture 6" descr="A close-up of a logo&#10;&#10;Description automatically generated">
            <a:extLst>
              <a:ext uri="{FF2B5EF4-FFF2-40B4-BE49-F238E27FC236}">
                <a16:creationId xmlns:a16="http://schemas.microsoft.com/office/drawing/2014/main" id="{0908D732-A4AC-6814-BE50-B0618A17835C}"/>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3165738" y="5070502"/>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8" name="Picture 7" descr="A close-up of a logo&#10;&#10;Description automatically generated">
            <a:extLst>
              <a:ext uri="{FF2B5EF4-FFF2-40B4-BE49-F238E27FC236}">
                <a16:creationId xmlns:a16="http://schemas.microsoft.com/office/drawing/2014/main" id="{62B347F8-5571-94BA-35E3-D0F10D7FD243}"/>
              </a:ext>
            </a:extLst>
          </p:cNvPr>
          <p:cNvPicPr>
            <a:picLocks noChangeAspect="1"/>
          </p:cNvPicPr>
          <p:nvPr/>
        </p:nvPicPr>
        <p:blipFill rotWithShape="1">
          <a:blip r:embed="rId4">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10" name="Picture 9" descr="A close-up of a logo&#10;&#10;Description automatically generated">
            <a:extLst>
              <a:ext uri="{FF2B5EF4-FFF2-40B4-BE49-F238E27FC236}">
                <a16:creationId xmlns:a16="http://schemas.microsoft.com/office/drawing/2014/main" id="{A3D74808-C8AC-8AB6-0E6B-8E9A21BF1778}"/>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2" name="Picture 11" descr="A qr code with black dots&#10;&#10;Description automatically generated">
            <a:extLst>
              <a:ext uri="{FF2B5EF4-FFF2-40B4-BE49-F238E27FC236}">
                <a16:creationId xmlns:a16="http://schemas.microsoft.com/office/drawing/2014/main" id="{4BEC6791-B8B0-BB78-09D5-0887627FB0AA}"/>
              </a:ext>
            </a:extLst>
          </p:cNvPr>
          <p:cNvPicPr>
            <a:picLocks noChangeAspect="1"/>
          </p:cNvPicPr>
          <p:nvPr/>
        </p:nvPicPr>
        <p:blipFill>
          <a:blip r:embed="rId5"/>
          <a:stretch>
            <a:fillRect/>
          </a:stretch>
        </p:blipFill>
        <p:spPr>
          <a:xfrm>
            <a:off x="348312" y="2864786"/>
            <a:ext cx="1838697" cy="1838697"/>
          </a:xfrm>
          <a:prstGeom prst="rect">
            <a:avLst/>
          </a:prstGeom>
        </p:spPr>
      </p:pic>
      <p:sp>
        <p:nvSpPr>
          <p:cNvPr id="13" name="TextBox 12">
            <a:extLst>
              <a:ext uri="{FF2B5EF4-FFF2-40B4-BE49-F238E27FC236}">
                <a16:creationId xmlns:a16="http://schemas.microsoft.com/office/drawing/2014/main" id="{95C64100-A85D-B3C8-13E0-42C991846B1F}"/>
              </a:ext>
            </a:extLst>
          </p:cNvPr>
          <p:cNvSpPr txBox="1"/>
          <p:nvPr/>
        </p:nvSpPr>
        <p:spPr>
          <a:xfrm>
            <a:off x="322117" y="5000793"/>
            <a:ext cx="189108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lumMod val="60000"/>
                    <a:lumOff val="40000"/>
                  </a:schemeClr>
                </a:solidFill>
                <a:latin typeface="Bogle"/>
              </a:rPr>
              <a:t>Scan QR Code </a:t>
            </a:r>
            <a:endParaRPr lang="en-US">
              <a:solidFill>
                <a:schemeClr val="accent1">
                  <a:lumMod val="60000"/>
                  <a:lumOff val="40000"/>
                </a:schemeClr>
              </a:solidFill>
            </a:endParaRPr>
          </a:p>
        </p:txBody>
      </p:sp>
      <p:sp>
        <p:nvSpPr>
          <p:cNvPr id="21" name="TextBox 20">
            <a:extLst>
              <a:ext uri="{FF2B5EF4-FFF2-40B4-BE49-F238E27FC236}">
                <a16:creationId xmlns:a16="http://schemas.microsoft.com/office/drawing/2014/main" id="{E4E5128E-5B84-2216-FB37-5E0161830C32}"/>
              </a:ext>
            </a:extLst>
          </p:cNvPr>
          <p:cNvSpPr txBox="1"/>
          <p:nvPr/>
        </p:nvSpPr>
        <p:spPr>
          <a:xfrm>
            <a:off x="4119384" y="5364140"/>
            <a:ext cx="2097219" cy="369332"/>
          </a:xfrm>
          <a:prstGeom prst="rect">
            <a:avLst/>
          </a:prstGeom>
          <a:noFill/>
        </p:spPr>
        <p:txBody>
          <a:bodyPr wrap="square" rtlCol="0">
            <a:spAutoFit/>
          </a:bodyPr>
          <a:lstStyle/>
          <a:p>
            <a:r>
              <a:rPr lang="en-US">
                <a:solidFill>
                  <a:schemeClr val="tx1">
                    <a:lumMod val="50000"/>
                    <a:lumOff val="50000"/>
                  </a:schemeClr>
                </a:solidFill>
                <a:latin typeface="Bogle"/>
                <a:hlinkClick r:id="rId6">
                  <a:extLst>
                    <a:ext uri="{A12FA001-AC4F-418D-AE19-62706E023703}">
                      <ahyp:hlinkClr xmlns:ahyp="http://schemas.microsoft.com/office/drawing/2018/hyperlinkcolor" val="tx"/>
                    </a:ext>
                  </a:extLst>
                </a:hlinkClick>
              </a:rPr>
              <a:t>My Assistant</a:t>
            </a:r>
            <a:r>
              <a:rPr lang="en-US">
                <a:solidFill>
                  <a:schemeClr val="tx1">
                    <a:lumMod val="50000"/>
                    <a:lumOff val="50000"/>
                  </a:schemeClr>
                </a:solidFill>
                <a:latin typeface="Bogle"/>
              </a:rPr>
              <a:t>  link</a:t>
            </a:r>
            <a:endParaRPr lang="en-US"/>
          </a:p>
        </p:txBody>
      </p:sp>
    </p:spTree>
    <p:extLst>
      <p:ext uri="{BB962C8B-B14F-4D97-AF65-F5344CB8AC3E}">
        <p14:creationId xmlns:p14="http://schemas.microsoft.com/office/powerpoint/2010/main" val="4077570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0DB4CABF-9940-C752-064E-A4B63CCF4066}"/>
              </a:ext>
            </a:extLst>
          </p:cNvPr>
          <p:cNvSpPr/>
          <p:nvPr/>
        </p:nvSpPr>
        <p:spPr>
          <a:xfrm>
            <a:off x="1568630"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69F4B11A-654B-F2A5-F72A-61789766FA89}"/>
              </a:ext>
            </a:extLst>
          </p:cNvPr>
          <p:cNvSpPr>
            <a:spLocks noGrp="1"/>
          </p:cNvSpPr>
          <p:nvPr>
            <p:ph type="title"/>
          </p:nvPr>
        </p:nvSpPr>
        <p:spPr/>
        <p:txBody>
          <a:bodyPr/>
          <a:lstStyle/>
          <a:p>
            <a:r>
              <a:rPr lang="en-US"/>
              <a:t>Slide Title</a:t>
            </a:r>
          </a:p>
        </p:txBody>
      </p:sp>
      <p:sp>
        <p:nvSpPr>
          <p:cNvPr id="4" name="Text Placeholder 3">
            <a:extLst>
              <a:ext uri="{FF2B5EF4-FFF2-40B4-BE49-F238E27FC236}">
                <a16:creationId xmlns:a16="http://schemas.microsoft.com/office/drawing/2014/main" id="{048B6474-C3D6-00A1-C27A-38B93AC77185}"/>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41</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1630797" y="3201459"/>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Header</a:t>
            </a:r>
            <a:endParaRPr lang="en-US" sz="20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2832953"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8164432-B612-FFC9-9144-8C7F365D1863}"/>
              </a:ext>
            </a:extLst>
          </p:cNvPr>
          <p:cNvSpPr txBox="1"/>
          <p:nvPr/>
        </p:nvSpPr>
        <p:spPr>
          <a:xfrm>
            <a:off x="1864533" y="4069075"/>
            <a:ext cx="3839402" cy="1077218"/>
          </a:xfrm>
          <a:prstGeom prst="rect">
            <a:avLst/>
          </a:prstGeom>
          <a:noFill/>
        </p:spPr>
        <p:txBody>
          <a:bodyPr wrap="square" rtlCol="0">
            <a:spAutoFit/>
          </a:bodyPr>
          <a:lstStyle/>
          <a:p>
            <a:pPr>
              <a:spcAft>
                <a:spcPts val="1200"/>
              </a:spcAft>
            </a:pPr>
            <a:r>
              <a:rPr lang="en-US" sz="1600">
                <a:solidFill>
                  <a:schemeClr val="bg1"/>
                </a:solidFill>
                <a:latin typeface="Bogle" panose="020B0503020203060203" pitchFamily="34" charset="77"/>
              </a:rPr>
              <a:t>We aim to build a better world — helping people live better and renew the planet while building thriving, resilient communities.</a:t>
            </a:r>
          </a:p>
        </p:txBody>
      </p:sp>
      <p:pic>
        <p:nvPicPr>
          <p:cNvPr id="11" name="Picture 10" descr="A close-up of a logo&#10;&#10;Description automatically generated">
            <a:extLst>
              <a:ext uri="{FF2B5EF4-FFF2-40B4-BE49-F238E27FC236}">
                <a16:creationId xmlns:a16="http://schemas.microsoft.com/office/drawing/2014/main" id="{CADABB6F-AECF-6D0E-1A9B-3B585B1E0745}"/>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7909742" y="598464"/>
            <a:ext cx="1028002" cy="102749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sp>
        <p:nvSpPr>
          <p:cNvPr id="13" name="Rounded Rectangle 12">
            <a:extLst>
              <a:ext uri="{FF2B5EF4-FFF2-40B4-BE49-F238E27FC236}">
                <a16:creationId xmlns:a16="http://schemas.microsoft.com/office/drawing/2014/main" id="{BC6D02D3-DF7A-A0C2-84DA-74AF9030D745}"/>
              </a:ext>
            </a:extLst>
          </p:cNvPr>
          <p:cNvSpPr/>
          <p:nvPr/>
        </p:nvSpPr>
        <p:spPr>
          <a:xfrm>
            <a:off x="6563963" y="2459626"/>
            <a:ext cx="4431208" cy="301841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4" name="TextBox 13">
            <a:extLst>
              <a:ext uri="{FF2B5EF4-FFF2-40B4-BE49-F238E27FC236}">
                <a16:creationId xmlns:a16="http://schemas.microsoft.com/office/drawing/2014/main" id="{48DB4097-C151-25E9-EC58-A05F456A3C88}"/>
              </a:ext>
            </a:extLst>
          </p:cNvPr>
          <p:cNvSpPr txBox="1"/>
          <p:nvPr/>
        </p:nvSpPr>
        <p:spPr>
          <a:xfrm>
            <a:off x="6626130" y="3201459"/>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Header</a:t>
            </a:r>
            <a:endParaRPr lang="en-US" sz="20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B1522F0B-B4AF-1CAB-AF47-F01A385CD8F1}"/>
              </a:ext>
            </a:extLst>
          </p:cNvPr>
          <p:cNvCxnSpPr>
            <a:cxnSpLocks/>
          </p:cNvCxnSpPr>
          <p:nvPr/>
        </p:nvCxnSpPr>
        <p:spPr>
          <a:xfrm>
            <a:off x="7828286" y="3759513"/>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C339D9-384C-A650-D9DF-D359768E2FDE}"/>
              </a:ext>
            </a:extLst>
          </p:cNvPr>
          <p:cNvSpPr txBox="1"/>
          <p:nvPr/>
        </p:nvSpPr>
        <p:spPr>
          <a:xfrm>
            <a:off x="6859866" y="4069075"/>
            <a:ext cx="3839402" cy="1077218"/>
          </a:xfrm>
          <a:prstGeom prst="rect">
            <a:avLst/>
          </a:prstGeom>
          <a:noFill/>
        </p:spPr>
        <p:txBody>
          <a:bodyPr wrap="square" rtlCol="0">
            <a:spAutoFit/>
          </a:bodyPr>
          <a:lstStyle/>
          <a:p>
            <a:pPr>
              <a:spcAft>
                <a:spcPts val="1200"/>
              </a:spcAft>
            </a:pPr>
            <a:r>
              <a:rPr lang="en-US" sz="1600">
                <a:solidFill>
                  <a:schemeClr val="bg1"/>
                </a:solidFill>
                <a:latin typeface="Bogle" panose="020B0503020203060203" pitchFamily="34" charset="77"/>
              </a:rPr>
              <a:t>We aim to build a better world — helping people live better and renew the planet while building thriving, resilient communities.</a:t>
            </a:r>
          </a:p>
        </p:txBody>
      </p:sp>
      <p:pic>
        <p:nvPicPr>
          <p:cNvPr id="18" name="Picture 17" descr="A close-up of a logo&#10;&#10;Description automatically generated">
            <a:extLst>
              <a:ext uri="{FF2B5EF4-FFF2-40B4-BE49-F238E27FC236}">
                <a16:creationId xmlns:a16="http://schemas.microsoft.com/office/drawing/2014/main" id="{C4821B32-75DE-12D5-48C4-C2EDF858E5C0}"/>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8196735" y="1819784"/>
            <a:ext cx="1028002" cy="102749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pic>
        <p:nvPicPr>
          <p:cNvPr id="19" name="Picture 18" descr="A colorful circle with a logo&#10;&#10;Description automatically generated">
            <a:extLst>
              <a:ext uri="{FF2B5EF4-FFF2-40B4-BE49-F238E27FC236}">
                <a16:creationId xmlns:a16="http://schemas.microsoft.com/office/drawing/2014/main" id="{EDE402E5-6D85-A97B-2067-93C09D472A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284" y="423713"/>
            <a:ext cx="1472148" cy="1472148"/>
          </a:xfrm>
          <a:prstGeom prst="rect">
            <a:avLst/>
          </a:prstGeom>
          <a:effectLst>
            <a:reflection blurRad="6350" stA="52000" endA="300" endPos="48000" dir="5400000" sy="-100000" algn="bl" rotWithShape="0"/>
            <a:softEdge rad="152354"/>
          </a:effectLst>
        </p:spPr>
      </p:pic>
      <p:pic>
        <p:nvPicPr>
          <p:cNvPr id="21" name="Picture 20" descr="A person with blue hair&#10;&#10;Description automatically generated">
            <a:extLst>
              <a:ext uri="{FF2B5EF4-FFF2-40B4-BE49-F238E27FC236}">
                <a16:creationId xmlns:a16="http://schemas.microsoft.com/office/drawing/2014/main" id="{2055C6C2-7B52-ED8D-9684-9815C22E2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6544" y="964626"/>
            <a:ext cx="1346651" cy="1346651"/>
          </a:xfrm>
          <a:prstGeom prst="rect">
            <a:avLst/>
          </a:prstGeom>
          <a:effectLst>
            <a:softEdge rad="300558"/>
          </a:effectLst>
        </p:spPr>
      </p:pic>
    </p:spTree>
    <p:extLst>
      <p:ext uri="{BB962C8B-B14F-4D97-AF65-F5344CB8AC3E}">
        <p14:creationId xmlns:p14="http://schemas.microsoft.com/office/powerpoint/2010/main" val="2725603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09E6-2BB1-407B-6E38-2B7A7556757A}"/>
              </a:ext>
            </a:extLst>
          </p:cNvPr>
          <p:cNvSpPr>
            <a:spLocks noGrp="1"/>
          </p:cNvSpPr>
          <p:nvPr>
            <p:ph type="ctrTitle"/>
          </p:nvPr>
        </p:nvSpPr>
        <p:spPr>
          <a:xfrm>
            <a:off x="1480281" y="2195511"/>
            <a:ext cx="9231437" cy="1233489"/>
          </a:xfrm>
        </p:spPr>
        <p:txBody>
          <a:bodyPr/>
          <a:lstStyle/>
          <a:p>
            <a:r>
              <a:rPr lang="en-US" sz="8000"/>
              <a:t>A Special Event</a:t>
            </a:r>
          </a:p>
        </p:txBody>
      </p:sp>
      <p:sp>
        <p:nvSpPr>
          <p:cNvPr id="6" name="Text Placeholder 5">
            <a:extLst>
              <a:ext uri="{FF2B5EF4-FFF2-40B4-BE49-F238E27FC236}">
                <a16:creationId xmlns:a16="http://schemas.microsoft.com/office/drawing/2014/main" id="{AE52AE8A-3C49-D272-4DD7-DEBA8267F221}"/>
              </a:ext>
            </a:extLst>
          </p:cNvPr>
          <p:cNvSpPr>
            <a:spLocks noGrp="1"/>
          </p:cNvSpPr>
          <p:nvPr>
            <p:ph type="body" idx="10"/>
          </p:nvPr>
        </p:nvSpPr>
        <p:spPr>
          <a:xfrm>
            <a:off x="3993620" y="1597642"/>
            <a:ext cx="4204758" cy="365126"/>
          </a:xfrm>
        </p:spPr>
        <p:txBody>
          <a:bodyPr/>
          <a:lstStyle/>
          <a:p>
            <a:r>
              <a:rPr lang="en-US"/>
              <a:t>AUGUST 2023</a:t>
            </a:r>
          </a:p>
        </p:txBody>
      </p:sp>
      <p:pic>
        <p:nvPicPr>
          <p:cNvPr id="3" name="Picture 2" descr="A close-up of a logo&#10;&#10;Description automatically generated">
            <a:extLst>
              <a:ext uri="{FF2B5EF4-FFF2-40B4-BE49-F238E27FC236}">
                <a16:creationId xmlns:a16="http://schemas.microsoft.com/office/drawing/2014/main" id="{18448537-B59C-E64D-B406-204090C52A04}"/>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3625563" y="4279957"/>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4" name="Picture 3" descr="A close-up of a logo&#10;&#10;Description automatically generated">
            <a:extLst>
              <a:ext uri="{FF2B5EF4-FFF2-40B4-BE49-F238E27FC236}">
                <a16:creationId xmlns:a16="http://schemas.microsoft.com/office/drawing/2014/main" id="{58914B83-69DA-26FA-1F0C-7BB7A36CB95C}"/>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7555710" y="4196169"/>
            <a:ext cx="1418947" cy="1418247"/>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24121644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866E659-9A78-0A89-8731-8F70456751A7}"/>
              </a:ext>
            </a:extLst>
          </p:cNvPr>
          <p:cNvSpPr>
            <a:spLocks noGrp="1"/>
          </p:cNvSpPr>
          <p:nvPr>
            <p:ph type="ctrTitle"/>
          </p:nvPr>
        </p:nvSpPr>
        <p:spPr/>
        <p:txBody>
          <a:bodyPr/>
          <a:lstStyle/>
          <a:p>
            <a:r>
              <a:rPr lang="en-US"/>
              <a:t>Global People Town Hall</a:t>
            </a:r>
          </a:p>
        </p:txBody>
      </p:sp>
      <p:sp>
        <p:nvSpPr>
          <p:cNvPr id="14" name="Text Placeholder 13">
            <a:extLst>
              <a:ext uri="{FF2B5EF4-FFF2-40B4-BE49-F238E27FC236}">
                <a16:creationId xmlns:a16="http://schemas.microsoft.com/office/drawing/2014/main" id="{EAF1098F-48FF-8FCF-7467-490E21BAC278}"/>
              </a:ext>
            </a:extLst>
          </p:cNvPr>
          <p:cNvSpPr>
            <a:spLocks noGrp="1"/>
          </p:cNvSpPr>
          <p:nvPr>
            <p:ph type="body" idx="1"/>
          </p:nvPr>
        </p:nvSpPr>
        <p:spPr/>
        <p:txBody>
          <a:bodyPr/>
          <a:lstStyle/>
          <a:p>
            <a:r>
              <a:rPr lang="en-US"/>
              <a:t>August — 2023</a:t>
            </a:r>
          </a:p>
          <a:p>
            <a:endParaRPr lang="en-US"/>
          </a:p>
        </p:txBody>
      </p:sp>
      <p:pic>
        <p:nvPicPr>
          <p:cNvPr id="8" name="Picture Placeholder 7">
            <a:extLst>
              <a:ext uri="{FF2B5EF4-FFF2-40B4-BE49-F238E27FC236}">
                <a16:creationId xmlns:a16="http://schemas.microsoft.com/office/drawing/2014/main" id="{0B45A407-58B1-BCFD-E296-BC942734E46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2908" r="20103"/>
          <a:stretch/>
        </p:blipFill>
        <p:spPr>
          <a:xfrm>
            <a:off x="5379897" y="0"/>
            <a:ext cx="6812103" cy="5712287"/>
          </a:xfrm>
          <a:solidFill>
            <a:schemeClr val="tx1">
              <a:alpha val="60000"/>
            </a:schemeClr>
          </a:solidFill>
          <a:ln w="6350">
            <a:noFill/>
          </a:ln>
          <a:effectLst>
            <a:outerShdw blurRad="508000" dist="155985" dir="5520000" algn="ctr" rotWithShape="0">
              <a:schemeClr val="bg2">
                <a:alpha val="15000"/>
              </a:schemeClr>
            </a:outerShdw>
          </a:effectLst>
        </p:spPr>
      </p:pic>
      <p:pic>
        <p:nvPicPr>
          <p:cNvPr id="2" name="Picture 1" descr="A close-up of a logo&#10;&#10;Description automatically generated">
            <a:extLst>
              <a:ext uri="{FF2B5EF4-FFF2-40B4-BE49-F238E27FC236}">
                <a16:creationId xmlns:a16="http://schemas.microsoft.com/office/drawing/2014/main" id="{C3A5C6FB-E66C-EAE2-25E2-02C173758E2B}"/>
              </a:ext>
            </a:extLst>
          </p:cNvPr>
          <p:cNvPicPr>
            <a:picLocks noChangeAspect="1"/>
          </p:cNvPicPr>
          <p:nvPr/>
        </p:nvPicPr>
        <p:blipFill rotWithShape="1">
          <a:blip r:embed="rId4">
            <a:extLst>
              <a:ext uri="{28A0092B-C50C-407E-A947-70E740481C1C}">
                <a14:useLocalDpi xmlns:a14="http://schemas.microsoft.com/office/drawing/2010/main" val="0"/>
              </a:ext>
            </a:extLst>
          </a:blip>
          <a:srcRect l="10537" t="19016" r="54726" b="19260"/>
          <a:stretch/>
        </p:blipFill>
        <p:spPr>
          <a:xfrm>
            <a:off x="9467455" y="5561813"/>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3" name="Picture 2" descr="A close-up of a logo&#10;&#10;Description automatically generated">
            <a:extLst>
              <a:ext uri="{FF2B5EF4-FFF2-40B4-BE49-F238E27FC236}">
                <a16:creationId xmlns:a16="http://schemas.microsoft.com/office/drawing/2014/main" id="{366285F8-4ACE-A5BB-6645-DA0AE4651FA0}"/>
              </a:ext>
            </a:extLst>
          </p:cNvPr>
          <p:cNvPicPr>
            <a:picLocks noChangeAspect="1"/>
          </p:cNvPicPr>
          <p:nvPr/>
        </p:nvPicPr>
        <p:blipFill rotWithShape="1">
          <a:blip r:embed="rId4">
            <a:extLst>
              <a:ext uri="{28A0092B-C50C-407E-A947-70E740481C1C}">
                <a14:useLocalDpi xmlns:a14="http://schemas.microsoft.com/office/drawing/2010/main" val="0"/>
              </a:ext>
            </a:extLst>
          </a:blip>
          <a:srcRect l="55425" t="19643" r="11023" b="20738"/>
          <a:stretch/>
        </p:blipFill>
        <p:spPr>
          <a:xfrm>
            <a:off x="10723118" y="5561813"/>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215838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303A2-29F3-C207-2800-FE9567F55C0D}"/>
              </a:ext>
            </a:extLst>
          </p:cNvPr>
          <p:cNvSpPr>
            <a:spLocks noGrp="1"/>
          </p:cNvSpPr>
          <p:nvPr>
            <p:ph type="ctrTitle"/>
          </p:nvPr>
        </p:nvSpPr>
        <p:spPr/>
        <p:txBody>
          <a:bodyPr/>
          <a:lstStyle/>
          <a:p>
            <a:r>
              <a:rPr lang="en-US"/>
              <a:t>Global People Town Hall</a:t>
            </a:r>
          </a:p>
        </p:txBody>
      </p:sp>
      <p:sp>
        <p:nvSpPr>
          <p:cNvPr id="5" name="Text Placeholder 4">
            <a:extLst>
              <a:ext uri="{FF2B5EF4-FFF2-40B4-BE49-F238E27FC236}">
                <a16:creationId xmlns:a16="http://schemas.microsoft.com/office/drawing/2014/main" id="{8032104B-5F4C-4C5E-585A-3D26F8E1D5D5}"/>
              </a:ext>
            </a:extLst>
          </p:cNvPr>
          <p:cNvSpPr>
            <a:spLocks noGrp="1"/>
          </p:cNvSpPr>
          <p:nvPr>
            <p:ph type="body" idx="1"/>
          </p:nvPr>
        </p:nvSpPr>
        <p:spPr/>
        <p:txBody>
          <a:bodyPr/>
          <a:lstStyle/>
          <a:p>
            <a:r>
              <a:rPr lang="en-US"/>
              <a:t>August — 2023</a:t>
            </a:r>
          </a:p>
          <a:p>
            <a:endParaRPr lang="en-US"/>
          </a:p>
        </p:txBody>
      </p:sp>
      <p:sp>
        <p:nvSpPr>
          <p:cNvPr id="12" name="Text Placeholder 8">
            <a:extLst>
              <a:ext uri="{FF2B5EF4-FFF2-40B4-BE49-F238E27FC236}">
                <a16:creationId xmlns:a16="http://schemas.microsoft.com/office/drawing/2014/main" id="{F67DE127-C820-9C31-AD96-5057AD4084E9}"/>
              </a:ext>
            </a:extLst>
          </p:cNvPr>
          <p:cNvSpPr txBox="1">
            <a:spLocks/>
          </p:cNvSpPr>
          <p:nvPr/>
        </p:nvSpPr>
        <p:spPr>
          <a:xfrm>
            <a:off x="587861" y="2104806"/>
            <a:ext cx="5150465" cy="3365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FFC021"/>
              </a:buClr>
              <a:buFont typeface="Arial" panose="020B0604020202020204" pitchFamily="34" charset="0"/>
              <a:buChar char="•"/>
              <a:defRPr sz="2800" kern="1200">
                <a:solidFill>
                  <a:schemeClr val="tx1"/>
                </a:solidFill>
                <a:latin typeface="Bogle" panose="020B0503020203060203" pitchFamily="34" charset="77"/>
                <a:ea typeface="+mn-ea"/>
                <a:cs typeface="+mn-cs"/>
              </a:defRPr>
            </a:lvl1pPr>
            <a:lvl2pPr marL="685800" indent="-228600" algn="l" defTabSz="914400" rtl="0" eaLnBrk="1" latinLnBrk="0" hangingPunct="1">
              <a:lnSpc>
                <a:spcPct val="90000"/>
              </a:lnSpc>
              <a:spcBef>
                <a:spcPts val="500"/>
              </a:spcBef>
              <a:buClr>
                <a:srgbClr val="FFC021"/>
              </a:buClr>
              <a:buFont typeface="Arial" panose="020B0604020202020204" pitchFamily="34" charset="0"/>
              <a:buChar char="•"/>
              <a:defRPr sz="2400" kern="1200">
                <a:solidFill>
                  <a:schemeClr val="tx1"/>
                </a:solidFill>
                <a:latin typeface="Bogle" panose="020B0503020203060203" pitchFamily="34" charset="77"/>
                <a:ea typeface="+mn-ea"/>
                <a:cs typeface="+mn-cs"/>
              </a:defRPr>
            </a:lvl2pPr>
            <a:lvl3pPr marL="1143000" indent="-228600" algn="l" defTabSz="914400" rtl="0" eaLnBrk="1" latinLnBrk="0" hangingPunct="1">
              <a:lnSpc>
                <a:spcPct val="90000"/>
              </a:lnSpc>
              <a:spcBef>
                <a:spcPts val="500"/>
              </a:spcBef>
              <a:buClr>
                <a:srgbClr val="FFC021"/>
              </a:buClr>
              <a:buFont typeface="Arial" panose="020B0604020202020204" pitchFamily="34" charset="0"/>
              <a:buChar char="•"/>
              <a:defRPr sz="2000" kern="1200">
                <a:solidFill>
                  <a:schemeClr val="tx1"/>
                </a:solidFill>
                <a:latin typeface="Bogle" panose="020B0503020203060203" pitchFamily="34" charset="77"/>
                <a:ea typeface="+mn-ea"/>
                <a:cs typeface="+mn-cs"/>
              </a:defRPr>
            </a:lvl3pPr>
            <a:lvl4pPr marL="16002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4pPr>
            <a:lvl5pPr marL="2057400" indent="-228600" algn="l" defTabSz="914400" rtl="0" eaLnBrk="1" latinLnBrk="0" hangingPunct="1">
              <a:lnSpc>
                <a:spcPct val="90000"/>
              </a:lnSpc>
              <a:spcBef>
                <a:spcPts val="500"/>
              </a:spcBef>
              <a:buClr>
                <a:srgbClr val="FFC021"/>
              </a:buClr>
              <a:buFont typeface="Arial" panose="020B0604020202020204" pitchFamily="34" charset="0"/>
              <a:buChar char="•"/>
              <a:defRPr sz="1800" kern="1200">
                <a:solidFill>
                  <a:schemeClr val="tx1"/>
                </a:solidFill>
                <a:latin typeface="Bogle" panose="020B0503020203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t>Project/Initiative</a:t>
            </a:r>
          </a:p>
        </p:txBody>
      </p:sp>
      <p:pic>
        <p:nvPicPr>
          <p:cNvPr id="8" name="Picture 7" descr="A person wearing a blue vest and glasses&#10;&#10;Description automatically generated">
            <a:extLst>
              <a:ext uri="{FF2B5EF4-FFF2-40B4-BE49-F238E27FC236}">
                <a16:creationId xmlns:a16="http://schemas.microsoft.com/office/drawing/2014/main" id="{37AF454E-8526-4677-98EC-C93898DFA142}"/>
              </a:ext>
            </a:extLst>
          </p:cNvPr>
          <p:cNvPicPr>
            <a:picLocks noChangeAspect="1"/>
          </p:cNvPicPr>
          <p:nvPr/>
        </p:nvPicPr>
        <p:blipFill rotWithShape="1">
          <a:blip r:embed="rId2">
            <a:extLst>
              <a:ext uri="{28A0092B-C50C-407E-A947-70E740481C1C}">
                <a14:useLocalDpi xmlns:a14="http://schemas.microsoft.com/office/drawing/2010/main" val="0"/>
              </a:ext>
            </a:extLst>
          </a:blip>
          <a:srcRect l="16807" r="16439"/>
          <a:stretch/>
        </p:blipFill>
        <p:spPr>
          <a:xfrm>
            <a:off x="6096000" y="939606"/>
            <a:ext cx="5188382" cy="5181600"/>
          </a:xfrm>
          <a:prstGeom prst="ellipse">
            <a:avLst/>
          </a:prstGeom>
          <a:solidFill>
            <a:schemeClr val="tx1">
              <a:alpha val="60000"/>
            </a:schemeClr>
          </a:solidFill>
          <a:ln w="6350">
            <a:noFill/>
          </a:ln>
          <a:effectLst>
            <a:outerShdw blurRad="508000" dist="155985" dir="5520000" algn="ctr" rotWithShape="0">
              <a:schemeClr val="bg2">
                <a:alpha val="15000"/>
              </a:schemeClr>
            </a:outerShdw>
          </a:effectLst>
        </p:spPr>
      </p:pic>
      <p:pic>
        <p:nvPicPr>
          <p:cNvPr id="2" name="Picture 1" descr="A close-up of a logo&#10;&#10;Description automatically generated">
            <a:extLst>
              <a:ext uri="{FF2B5EF4-FFF2-40B4-BE49-F238E27FC236}">
                <a16:creationId xmlns:a16="http://schemas.microsoft.com/office/drawing/2014/main" id="{178F79F3-461D-4070-4FE0-965808B55E9E}"/>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648401" y="5400009"/>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3" name="Picture 2" descr="A close-up of a logo&#10;&#10;Description automatically generated">
            <a:extLst>
              <a:ext uri="{FF2B5EF4-FFF2-40B4-BE49-F238E27FC236}">
                <a16:creationId xmlns:a16="http://schemas.microsoft.com/office/drawing/2014/main" id="{59534CF2-E748-E7D1-630E-C212CDFECAA8}"/>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965973" y="5316221"/>
            <a:ext cx="970772" cy="97029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3802137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AE4E1206-613D-507C-0310-2356B4BB3596}"/>
              </a:ext>
            </a:extLst>
          </p:cNvPr>
          <p:cNvSpPr/>
          <p:nvPr/>
        </p:nvSpPr>
        <p:spPr>
          <a:xfrm>
            <a:off x="758743" y="1743498"/>
            <a:ext cx="10905619" cy="3896814"/>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69F4B11A-654B-F2A5-F72A-61789766FA89}"/>
              </a:ext>
            </a:extLst>
          </p:cNvPr>
          <p:cNvSpPr>
            <a:spLocks noGrp="1"/>
          </p:cNvSpPr>
          <p:nvPr>
            <p:ph type="title"/>
          </p:nvPr>
        </p:nvSpPr>
        <p:spPr/>
        <p:txBody>
          <a:bodyPr/>
          <a:lstStyle/>
          <a:p>
            <a:r>
              <a:rPr lang="en-US"/>
              <a:t>Slide Title</a:t>
            </a:r>
          </a:p>
        </p:txBody>
      </p:sp>
      <p:sp>
        <p:nvSpPr>
          <p:cNvPr id="4" name="Text Placeholder 3">
            <a:extLst>
              <a:ext uri="{FF2B5EF4-FFF2-40B4-BE49-F238E27FC236}">
                <a16:creationId xmlns:a16="http://schemas.microsoft.com/office/drawing/2014/main" id="{048B6474-C3D6-00A1-C27A-38B93AC77185}"/>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78044629-F69C-695F-8C8D-13140D2CE27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622A0F61-40AC-2B2F-892F-DC365349410B}"/>
              </a:ext>
            </a:extLst>
          </p:cNvPr>
          <p:cNvSpPr>
            <a:spLocks noGrp="1"/>
          </p:cNvSpPr>
          <p:nvPr>
            <p:ph type="sldNum" sz="quarter" idx="4"/>
          </p:nvPr>
        </p:nvSpPr>
        <p:spPr/>
        <p:txBody>
          <a:bodyPr/>
          <a:lstStyle/>
          <a:p>
            <a:fld id="{CC016F9F-E390-8549-93F9-91A8D6CA4677}" type="slidenum">
              <a:rPr lang="en-US" smtClean="0"/>
              <a:pPr/>
              <a:t>45</a:t>
            </a:fld>
            <a:endParaRPr lang="en-US"/>
          </a:p>
        </p:txBody>
      </p:sp>
      <p:sp>
        <p:nvSpPr>
          <p:cNvPr id="8" name="TextBox 7">
            <a:extLst>
              <a:ext uri="{FF2B5EF4-FFF2-40B4-BE49-F238E27FC236}">
                <a16:creationId xmlns:a16="http://schemas.microsoft.com/office/drawing/2014/main" id="{9B218576-C91C-BA2F-CD53-A7A3AFF4BA32}"/>
              </a:ext>
            </a:extLst>
          </p:cNvPr>
          <p:cNvSpPr txBox="1"/>
          <p:nvPr/>
        </p:nvSpPr>
        <p:spPr>
          <a:xfrm>
            <a:off x="1009940" y="2047409"/>
            <a:ext cx="3150892" cy="387652"/>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TOPIC 1</a:t>
            </a:r>
            <a:endParaRPr lang="en-US" sz="1600" b="1" spc="0">
              <a:solidFill>
                <a:schemeClr val="bg1"/>
              </a:solidFill>
              <a:latin typeface="Bogle" panose="020B0503020203060203" pitchFamily="34" charset="77"/>
            </a:endParaRPr>
          </a:p>
        </p:txBody>
      </p:sp>
      <p:cxnSp>
        <p:nvCxnSpPr>
          <p:cNvPr id="9" name="Straight Connector 8">
            <a:extLst>
              <a:ext uri="{FF2B5EF4-FFF2-40B4-BE49-F238E27FC236}">
                <a16:creationId xmlns:a16="http://schemas.microsoft.com/office/drawing/2014/main" id="{8202C65B-67C6-26AD-F1E5-FC2DFD877613}"/>
              </a:ext>
            </a:extLst>
          </p:cNvPr>
          <p:cNvCxnSpPr>
            <a:cxnSpLocks/>
          </p:cNvCxnSpPr>
          <p:nvPr/>
        </p:nvCxnSpPr>
        <p:spPr>
          <a:xfrm>
            <a:off x="1980551" y="2512429"/>
            <a:ext cx="121922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A5C790-C0C7-1D8B-33BA-9751289305F1}"/>
              </a:ext>
            </a:extLst>
          </p:cNvPr>
          <p:cNvSpPr txBox="1"/>
          <p:nvPr/>
        </p:nvSpPr>
        <p:spPr>
          <a:xfrm>
            <a:off x="4412029" y="2047409"/>
            <a:ext cx="3150892" cy="387652"/>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TOPIC 2</a:t>
            </a:r>
            <a:endParaRPr lang="en-US" sz="1600" b="1" spc="0">
              <a:solidFill>
                <a:schemeClr val="bg1"/>
              </a:solidFill>
              <a:latin typeface="Bogle" panose="020B0503020203060203" pitchFamily="34" charset="77"/>
            </a:endParaRPr>
          </a:p>
        </p:txBody>
      </p:sp>
      <p:cxnSp>
        <p:nvCxnSpPr>
          <p:cNvPr id="23" name="Straight Connector 22">
            <a:extLst>
              <a:ext uri="{FF2B5EF4-FFF2-40B4-BE49-F238E27FC236}">
                <a16:creationId xmlns:a16="http://schemas.microsoft.com/office/drawing/2014/main" id="{9A4B41F1-1B6B-970D-EAD2-122E5DB9642C}"/>
              </a:ext>
            </a:extLst>
          </p:cNvPr>
          <p:cNvCxnSpPr>
            <a:cxnSpLocks/>
          </p:cNvCxnSpPr>
          <p:nvPr/>
        </p:nvCxnSpPr>
        <p:spPr>
          <a:xfrm>
            <a:off x="5382640" y="2512429"/>
            <a:ext cx="121922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BA2250-791C-9E24-2E98-878DDAD8DA37}"/>
              </a:ext>
            </a:extLst>
          </p:cNvPr>
          <p:cNvSpPr txBox="1"/>
          <p:nvPr/>
        </p:nvSpPr>
        <p:spPr>
          <a:xfrm>
            <a:off x="7861297" y="2047409"/>
            <a:ext cx="3150892" cy="387652"/>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TOPIC 3</a:t>
            </a:r>
            <a:endParaRPr lang="en-US" sz="1600" b="1" spc="0">
              <a:solidFill>
                <a:schemeClr val="bg1"/>
              </a:solidFill>
              <a:latin typeface="Bogle" panose="020B0503020203060203" pitchFamily="34" charset="77"/>
            </a:endParaRPr>
          </a:p>
        </p:txBody>
      </p:sp>
      <p:cxnSp>
        <p:nvCxnSpPr>
          <p:cNvPr id="26" name="Straight Connector 25">
            <a:extLst>
              <a:ext uri="{FF2B5EF4-FFF2-40B4-BE49-F238E27FC236}">
                <a16:creationId xmlns:a16="http://schemas.microsoft.com/office/drawing/2014/main" id="{246B2E5D-821E-92E6-61DF-7EA9466F0EF5}"/>
              </a:ext>
            </a:extLst>
          </p:cNvPr>
          <p:cNvCxnSpPr>
            <a:cxnSpLocks/>
          </p:cNvCxnSpPr>
          <p:nvPr/>
        </p:nvCxnSpPr>
        <p:spPr>
          <a:xfrm>
            <a:off x="8831908" y="2512429"/>
            <a:ext cx="121922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EA7F42E-F5C3-A1E6-9DA8-940F014488CC}"/>
              </a:ext>
            </a:extLst>
          </p:cNvPr>
          <p:cNvSpPr txBox="1"/>
          <p:nvPr/>
        </p:nvSpPr>
        <p:spPr>
          <a:xfrm>
            <a:off x="1321595" y="2831204"/>
            <a:ext cx="2693221" cy="2400657"/>
          </a:xfrm>
          <a:prstGeom prst="rect">
            <a:avLst/>
          </a:prstGeom>
          <a:noFill/>
        </p:spPr>
        <p:txBody>
          <a:bodyPr wrap="square" rtlCol="0">
            <a:spAutoFit/>
          </a:bodyPr>
          <a:lstStyle/>
          <a:p>
            <a:pPr>
              <a:spcAft>
                <a:spcPts val="1200"/>
              </a:spcAft>
            </a:pPr>
            <a:r>
              <a:rPr lang="en-US" sz="1400">
                <a:solidFill>
                  <a:schemeClr val="bg1"/>
                </a:solidFill>
                <a:latin typeface="Bogle" panose="020B0503020203060203" pitchFamily="34" charset="77"/>
              </a:rPr>
              <a:t>We aim to build a better world — helping people live better and renew the planet while building thriving, resilient communities.</a:t>
            </a:r>
          </a:p>
          <a:p>
            <a:pPr>
              <a:spcAft>
                <a:spcPts val="1200"/>
              </a:spcAft>
            </a:pPr>
            <a:r>
              <a:rPr lang="en-US" sz="1400">
                <a:solidFill>
                  <a:schemeClr val="bg1"/>
                </a:solidFill>
                <a:latin typeface="Bogle" panose="020B0503020203060203" pitchFamily="34" charset="77"/>
              </a:rPr>
              <a:t>For us, this means working to create opportunity, build a more sustainable future, advance diversity, equity and inclusion and bring communities closer together. </a:t>
            </a:r>
          </a:p>
        </p:txBody>
      </p:sp>
      <p:sp>
        <p:nvSpPr>
          <p:cNvPr id="28" name="TextBox 27">
            <a:extLst>
              <a:ext uri="{FF2B5EF4-FFF2-40B4-BE49-F238E27FC236}">
                <a16:creationId xmlns:a16="http://schemas.microsoft.com/office/drawing/2014/main" id="{2493733C-67A3-B45B-6379-E0775A6D9837}"/>
              </a:ext>
            </a:extLst>
          </p:cNvPr>
          <p:cNvSpPr txBox="1"/>
          <p:nvPr/>
        </p:nvSpPr>
        <p:spPr>
          <a:xfrm>
            <a:off x="4706744" y="2831204"/>
            <a:ext cx="2693221" cy="2400657"/>
          </a:xfrm>
          <a:prstGeom prst="rect">
            <a:avLst/>
          </a:prstGeom>
          <a:noFill/>
        </p:spPr>
        <p:txBody>
          <a:bodyPr wrap="square" rtlCol="0">
            <a:spAutoFit/>
          </a:bodyPr>
          <a:lstStyle/>
          <a:p>
            <a:pPr>
              <a:spcAft>
                <a:spcPts val="1200"/>
              </a:spcAft>
            </a:pPr>
            <a:r>
              <a:rPr lang="en-US" sz="1400">
                <a:solidFill>
                  <a:schemeClr val="bg1"/>
                </a:solidFill>
                <a:latin typeface="Bogle" panose="020B0503020203060203" pitchFamily="34" charset="77"/>
              </a:rPr>
              <a:t>We aim to build a better world — helping people live better and renew the planet while building thriving, resilient communities.</a:t>
            </a:r>
          </a:p>
          <a:p>
            <a:pPr>
              <a:spcAft>
                <a:spcPts val="1200"/>
              </a:spcAft>
            </a:pPr>
            <a:r>
              <a:rPr lang="en-US" sz="1400">
                <a:solidFill>
                  <a:schemeClr val="bg1"/>
                </a:solidFill>
                <a:latin typeface="Bogle" panose="020B0503020203060203" pitchFamily="34" charset="77"/>
              </a:rPr>
              <a:t>For us, this means working to create opportunity, build a more sustainable future, advance diversity, equity and inclusion and bring communities closer together. </a:t>
            </a:r>
          </a:p>
        </p:txBody>
      </p:sp>
      <p:sp>
        <p:nvSpPr>
          <p:cNvPr id="29" name="TextBox 28">
            <a:extLst>
              <a:ext uri="{FF2B5EF4-FFF2-40B4-BE49-F238E27FC236}">
                <a16:creationId xmlns:a16="http://schemas.microsoft.com/office/drawing/2014/main" id="{86D9D81E-0277-FEED-A9CB-96F4E07F0C1D}"/>
              </a:ext>
            </a:extLst>
          </p:cNvPr>
          <p:cNvSpPr txBox="1"/>
          <p:nvPr/>
        </p:nvSpPr>
        <p:spPr>
          <a:xfrm>
            <a:off x="8223048" y="2831204"/>
            <a:ext cx="2693221" cy="2400657"/>
          </a:xfrm>
          <a:prstGeom prst="rect">
            <a:avLst/>
          </a:prstGeom>
          <a:noFill/>
        </p:spPr>
        <p:txBody>
          <a:bodyPr wrap="square" rtlCol="0">
            <a:spAutoFit/>
          </a:bodyPr>
          <a:lstStyle/>
          <a:p>
            <a:pPr>
              <a:spcAft>
                <a:spcPts val="1200"/>
              </a:spcAft>
            </a:pPr>
            <a:r>
              <a:rPr lang="en-US" sz="1400">
                <a:solidFill>
                  <a:schemeClr val="bg1"/>
                </a:solidFill>
                <a:latin typeface="Bogle" panose="020B0503020203060203" pitchFamily="34" charset="77"/>
              </a:rPr>
              <a:t>We aim to build a better world — helping people live better and renew the planet while building thriving, resilient communities.</a:t>
            </a:r>
          </a:p>
          <a:p>
            <a:pPr>
              <a:spcAft>
                <a:spcPts val="1200"/>
              </a:spcAft>
            </a:pPr>
            <a:r>
              <a:rPr lang="en-US" sz="1400">
                <a:solidFill>
                  <a:schemeClr val="bg1"/>
                </a:solidFill>
                <a:latin typeface="Bogle" panose="020B0503020203060203" pitchFamily="34" charset="77"/>
              </a:rPr>
              <a:t>For us, this means working to create opportunity, build a more sustainable future, advance diversity, equity and inclusion and bring communities closer together. </a:t>
            </a:r>
          </a:p>
        </p:txBody>
      </p:sp>
      <p:pic>
        <p:nvPicPr>
          <p:cNvPr id="7" name="Picture 6" descr="A close-up of a logo&#10;&#10;Description automatically generated">
            <a:extLst>
              <a:ext uri="{FF2B5EF4-FFF2-40B4-BE49-F238E27FC236}">
                <a16:creationId xmlns:a16="http://schemas.microsoft.com/office/drawing/2014/main" id="{CAB12C77-EF2F-8D1C-7C2E-F3893B1B4DC5}"/>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10" name="Picture 9" descr="A close-up of a logo&#10;&#10;Description automatically generated">
            <a:extLst>
              <a:ext uri="{FF2B5EF4-FFF2-40B4-BE49-F238E27FC236}">
                <a16:creationId xmlns:a16="http://schemas.microsoft.com/office/drawing/2014/main" id="{579A5A2A-FA94-F80E-9640-76C5CF99C3C5}"/>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4022948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9D7DE151-9915-86F6-7AB9-B73500E8571F}"/>
              </a:ext>
            </a:extLst>
          </p:cNvPr>
          <p:cNvSpPr/>
          <p:nvPr/>
        </p:nvSpPr>
        <p:spPr>
          <a:xfrm>
            <a:off x="1397903" y="1867220"/>
            <a:ext cx="5779052" cy="3773092"/>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p:txBody>
          <a:bodyPr/>
          <a:lstStyle/>
          <a:p>
            <a:r>
              <a:rPr lang="en-US"/>
              <a:t>Side Photo Slide</a:t>
            </a:r>
          </a:p>
        </p:txBody>
      </p:sp>
      <p:sp>
        <p:nvSpPr>
          <p:cNvPr id="4" name="Text Placeholder 3">
            <a:extLst>
              <a:ext uri="{FF2B5EF4-FFF2-40B4-BE49-F238E27FC236}">
                <a16:creationId xmlns:a16="http://schemas.microsoft.com/office/drawing/2014/main" id="{1290F57C-2100-A7DA-604B-222709BEA39C}"/>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46</a:t>
            </a:fld>
            <a:endParaRPr lang="en-US"/>
          </a:p>
        </p:txBody>
      </p:sp>
      <p:sp>
        <p:nvSpPr>
          <p:cNvPr id="15" name="TextBox 14">
            <a:extLst>
              <a:ext uri="{FF2B5EF4-FFF2-40B4-BE49-F238E27FC236}">
                <a16:creationId xmlns:a16="http://schemas.microsoft.com/office/drawing/2014/main" id="{B7D6C51B-B07C-A313-1ABD-5396065CA143}"/>
              </a:ext>
            </a:extLst>
          </p:cNvPr>
          <p:cNvSpPr txBox="1"/>
          <p:nvPr/>
        </p:nvSpPr>
        <p:spPr>
          <a:xfrm>
            <a:off x="2095888" y="2233545"/>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Heading</a:t>
            </a:r>
            <a:endParaRPr lang="en-US" sz="2000" b="1" spc="0">
              <a:solidFill>
                <a:schemeClr val="bg1"/>
              </a:solidFill>
              <a:latin typeface="Bogle" panose="020B0503020203060203" pitchFamily="34" charset="77"/>
            </a:endParaRPr>
          </a:p>
        </p:txBody>
      </p:sp>
      <p:cxnSp>
        <p:nvCxnSpPr>
          <p:cNvPr id="16" name="Straight Connector 15">
            <a:extLst>
              <a:ext uri="{FF2B5EF4-FFF2-40B4-BE49-F238E27FC236}">
                <a16:creationId xmlns:a16="http://schemas.microsoft.com/office/drawing/2014/main" id="{F0E9D260-908E-86F8-65CC-20E35FE2E281}"/>
              </a:ext>
            </a:extLst>
          </p:cNvPr>
          <p:cNvCxnSpPr>
            <a:cxnSpLocks/>
          </p:cNvCxnSpPr>
          <p:nvPr/>
        </p:nvCxnSpPr>
        <p:spPr>
          <a:xfrm>
            <a:off x="3298044" y="2887088"/>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3984379-AF1E-0852-0832-C6A856ADCF59}"/>
              </a:ext>
            </a:extLst>
          </p:cNvPr>
          <p:cNvSpPr txBox="1"/>
          <p:nvPr/>
        </p:nvSpPr>
        <p:spPr>
          <a:xfrm>
            <a:off x="1831571" y="3071490"/>
            <a:ext cx="4911716" cy="2118529"/>
          </a:xfrm>
          <a:prstGeom prst="rect">
            <a:avLst/>
          </a:prstGeom>
          <a:noFill/>
        </p:spPr>
        <p:txBody>
          <a:bodyPr wrap="square" rtlCol="0">
            <a:spAutoFit/>
          </a:bodyPr>
          <a:lstStyle/>
          <a:p>
            <a:pPr algn="ctr">
              <a:lnSpc>
                <a:spcPts val="3200"/>
              </a:lnSpc>
              <a:spcAft>
                <a:spcPts val="1200"/>
              </a:spcAft>
            </a:pPr>
            <a:r>
              <a:rPr lang="en-US" sz="2000">
                <a:solidFill>
                  <a:schemeClr val="bg1"/>
                </a:solidFill>
                <a:latin typeface="Bogle" panose="020B0503020203060203" pitchFamily="34" charset="77"/>
              </a:rPr>
              <a:t>Communicate everything you possibly can to your partners. The more they know, the more they'll understand. The more they understand, the more they'll care. Once they care, there's no stopping them.</a:t>
            </a:r>
          </a:p>
        </p:txBody>
      </p:sp>
      <p:pic>
        <p:nvPicPr>
          <p:cNvPr id="32" name="Picture Placeholder 31" descr="A person sitting on a couch using a computer&#10;&#10;Description automatically generated">
            <a:extLst>
              <a:ext uri="{FF2B5EF4-FFF2-40B4-BE49-F238E27FC236}">
                <a16:creationId xmlns:a16="http://schemas.microsoft.com/office/drawing/2014/main" id="{74D90624-8B24-F2C9-8A58-44073BF7103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4" r="164"/>
          <a:stretch>
            <a:fillRect/>
          </a:stretch>
        </p:blipFill>
        <p:spPr/>
      </p:pic>
      <p:pic>
        <p:nvPicPr>
          <p:cNvPr id="2" name="Picture 1" descr="A close-up of a logo&#10;&#10;Description automatically generated">
            <a:extLst>
              <a:ext uri="{FF2B5EF4-FFF2-40B4-BE49-F238E27FC236}">
                <a16:creationId xmlns:a16="http://schemas.microsoft.com/office/drawing/2014/main" id="{C559C22A-7AA7-B3D5-357E-6C15E09EB8AE}"/>
              </a:ext>
            </a:extLst>
          </p:cNvPr>
          <p:cNvPicPr>
            <a:picLocks noChangeAspect="1"/>
          </p:cNvPicPr>
          <p:nvPr/>
        </p:nvPicPr>
        <p:blipFill rotWithShape="1">
          <a:blip r:embed="rId3">
            <a:extLst>
              <a:ext uri="{28A0092B-C50C-407E-A947-70E740481C1C}">
                <a14:useLocalDpi xmlns:a14="http://schemas.microsoft.com/office/drawing/2010/main" val="0"/>
              </a:ext>
            </a:extLst>
          </a:blip>
          <a:srcRect l="10537" t="19016" r="54726" b="19260"/>
          <a:stretch/>
        </p:blipFill>
        <p:spPr>
          <a:xfrm>
            <a:off x="9805467" y="5960128"/>
            <a:ext cx="548912" cy="54864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7" name="Picture 6" descr="A close-up of a logo&#10;&#10;Description automatically generated">
            <a:extLst>
              <a:ext uri="{FF2B5EF4-FFF2-40B4-BE49-F238E27FC236}">
                <a16:creationId xmlns:a16="http://schemas.microsoft.com/office/drawing/2014/main" id="{408C9114-0D04-7600-8B1E-675A230D9A87}"/>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51718" y="5959811"/>
            <a:ext cx="548916" cy="548640"/>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29157190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C24E593-0D24-414C-E70E-F1CF15946B38}"/>
              </a:ext>
            </a:extLst>
          </p:cNvPr>
          <p:cNvSpPr/>
          <p:nvPr/>
        </p:nvSpPr>
        <p:spPr>
          <a:xfrm>
            <a:off x="3386181" y="1759644"/>
            <a:ext cx="5779052" cy="386530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p:txBody>
          <a:bodyPr/>
          <a:lstStyle/>
          <a:p>
            <a:r>
              <a:rPr lang="en-US"/>
              <a:t>Slide Title</a:t>
            </a:r>
          </a:p>
        </p:txBody>
      </p:sp>
      <p:sp>
        <p:nvSpPr>
          <p:cNvPr id="4" name="Text Placeholder 3">
            <a:extLst>
              <a:ext uri="{FF2B5EF4-FFF2-40B4-BE49-F238E27FC236}">
                <a16:creationId xmlns:a16="http://schemas.microsoft.com/office/drawing/2014/main" id="{1290F57C-2100-A7DA-604B-222709BEA39C}"/>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47</a:t>
            </a:fld>
            <a:endParaRPr lang="en-US"/>
          </a:p>
        </p:txBody>
      </p:sp>
      <p:sp>
        <p:nvSpPr>
          <p:cNvPr id="15" name="TextBox 14">
            <a:extLst>
              <a:ext uri="{FF2B5EF4-FFF2-40B4-BE49-F238E27FC236}">
                <a16:creationId xmlns:a16="http://schemas.microsoft.com/office/drawing/2014/main" id="{B7D6C51B-B07C-A313-1ABD-5396065CA143}"/>
              </a:ext>
            </a:extLst>
          </p:cNvPr>
          <p:cNvSpPr txBox="1"/>
          <p:nvPr/>
        </p:nvSpPr>
        <p:spPr>
          <a:xfrm>
            <a:off x="4072865" y="2280908"/>
            <a:ext cx="4182348" cy="387652"/>
          </a:xfrm>
          <a:prstGeom prst="rect">
            <a:avLst/>
          </a:prstGeom>
          <a:noFill/>
        </p:spPr>
        <p:txBody>
          <a:bodyPr wrap="square" rtlCol="0">
            <a:noAutofit/>
          </a:bodyPr>
          <a:lstStyle/>
          <a:p>
            <a:pPr algn="ctr">
              <a:lnSpc>
                <a:spcPct val="110000"/>
              </a:lnSpc>
              <a:spcBef>
                <a:spcPts val="600"/>
              </a:spcBef>
            </a:pPr>
            <a:r>
              <a:rPr lang="en-US" sz="2000" b="1">
                <a:solidFill>
                  <a:schemeClr val="bg1"/>
                </a:solidFill>
                <a:latin typeface="Bogle" panose="020B0503020203060203" pitchFamily="34" charset="77"/>
              </a:rPr>
              <a:t>Heading</a:t>
            </a:r>
            <a:endParaRPr lang="en-US" sz="2000" b="1" spc="0">
              <a:solidFill>
                <a:schemeClr val="bg1"/>
              </a:solidFill>
              <a:latin typeface="Bogle" panose="020B0503020203060203" pitchFamily="34" charset="77"/>
            </a:endParaRPr>
          </a:p>
        </p:txBody>
      </p:sp>
      <p:cxnSp>
        <p:nvCxnSpPr>
          <p:cNvPr id="16" name="Straight Connector 15">
            <a:extLst>
              <a:ext uri="{FF2B5EF4-FFF2-40B4-BE49-F238E27FC236}">
                <a16:creationId xmlns:a16="http://schemas.microsoft.com/office/drawing/2014/main" id="{F0E9D260-908E-86F8-65CC-20E35FE2E281}"/>
              </a:ext>
            </a:extLst>
          </p:cNvPr>
          <p:cNvCxnSpPr>
            <a:cxnSpLocks/>
          </p:cNvCxnSpPr>
          <p:nvPr/>
        </p:nvCxnSpPr>
        <p:spPr>
          <a:xfrm>
            <a:off x="5275021" y="2935450"/>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3984379-AF1E-0852-0832-C6A856ADCF59}"/>
              </a:ext>
            </a:extLst>
          </p:cNvPr>
          <p:cNvSpPr txBox="1"/>
          <p:nvPr/>
        </p:nvSpPr>
        <p:spPr>
          <a:xfrm>
            <a:off x="4072865" y="3144782"/>
            <a:ext cx="4405684" cy="1900520"/>
          </a:xfrm>
          <a:prstGeom prst="rect">
            <a:avLst/>
          </a:prstGeom>
          <a:noFill/>
        </p:spPr>
        <p:txBody>
          <a:bodyPr wrap="square" rtlCol="0">
            <a:spAutoFit/>
          </a:bodyPr>
          <a:lstStyle/>
          <a:p>
            <a:pPr algn="ctr">
              <a:lnSpc>
                <a:spcPct val="150000"/>
              </a:lnSpc>
              <a:spcAft>
                <a:spcPts val="1200"/>
              </a:spcAft>
            </a:pPr>
            <a:r>
              <a:rPr lang="en-US" sz="2000">
                <a:solidFill>
                  <a:schemeClr val="bg1"/>
                </a:solidFill>
                <a:latin typeface="Bogle" panose="020B0503020203060203" pitchFamily="34" charset="77"/>
              </a:rPr>
              <a:t>An AI-powered chatbot integrated with Walmart knowledge and multi-faceted capabilities designed for Walmart associates. </a:t>
            </a:r>
          </a:p>
        </p:txBody>
      </p:sp>
      <p:pic>
        <p:nvPicPr>
          <p:cNvPr id="2" name="Picture 1" descr="A close-up of a logo&#10;&#10;Description automatically generated">
            <a:extLst>
              <a:ext uri="{FF2B5EF4-FFF2-40B4-BE49-F238E27FC236}">
                <a16:creationId xmlns:a16="http://schemas.microsoft.com/office/drawing/2014/main" id="{B15D8D44-D49D-5043-B1B0-AC6C1FA0A1A6}"/>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5187731" y="1058382"/>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7" name="Picture 6" descr="A close-up of a logo&#10;&#10;Description automatically generated">
            <a:extLst>
              <a:ext uri="{FF2B5EF4-FFF2-40B4-BE49-F238E27FC236}">
                <a16:creationId xmlns:a16="http://schemas.microsoft.com/office/drawing/2014/main" id="{D70ACE6A-D996-D59F-9636-A4359F9BFCEF}"/>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9785991" y="779436"/>
            <a:ext cx="886941" cy="88650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61608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ounded Rectangle 25">
            <a:extLst>
              <a:ext uri="{FF2B5EF4-FFF2-40B4-BE49-F238E27FC236}">
                <a16:creationId xmlns:a16="http://schemas.microsoft.com/office/drawing/2014/main" id="{405B1F97-7623-98C4-5BC6-47F04D2FA176}"/>
              </a:ext>
            </a:extLst>
          </p:cNvPr>
          <p:cNvSpPr/>
          <p:nvPr/>
        </p:nvSpPr>
        <p:spPr>
          <a:xfrm>
            <a:off x="582469" y="1379717"/>
            <a:ext cx="8177375" cy="4613063"/>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p:txBody>
          <a:bodyPr/>
          <a:lstStyle/>
          <a:p>
            <a:r>
              <a:rPr lang="en-US" err="1"/>
              <a:t>MyAsssitant</a:t>
            </a:r>
            <a:r>
              <a:rPr lang="en-US"/>
              <a:t> Foundation</a:t>
            </a:r>
          </a:p>
        </p:txBody>
      </p:sp>
      <p:sp>
        <p:nvSpPr>
          <p:cNvPr id="4" name="Text Placeholder 3">
            <a:extLst>
              <a:ext uri="{FF2B5EF4-FFF2-40B4-BE49-F238E27FC236}">
                <a16:creationId xmlns:a16="http://schemas.microsoft.com/office/drawing/2014/main" id="{1290F57C-2100-A7DA-604B-222709BEA39C}"/>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48</a:t>
            </a:fld>
            <a:endParaRPr lang="en-US"/>
          </a:p>
        </p:txBody>
      </p:sp>
      <p:pic>
        <p:nvPicPr>
          <p:cNvPr id="11" name="Picture 10" descr="A close-up of a logo&#10;&#10;Description automatically generated">
            <a:extLst>
              <a:ext uri="{FF2B5EF4-FFF2-40B4-BE49-F238E27FC236}">
                <a16:creationId xmlns:a16="http://schemas.microsoft.com/office/drawing/2014/main" id="{9B375490-9136-4515-CB51-243927AEBAB4}"/>
              </a:ext>
            </a:extLst>
          </p:cNvPr>
          <p:cNvPicPr>
            <a:picLocks noChangeAspect="1"/>
          </p:cNvPicPr>
          <p:nvPr/>
        </p:nvPicPr>
        <p:blipFill rotWithShape="1">
          <a:blip r:embed="rId3">
            <a:extLst>
              <a:ext uri="{28A0092B-C50C-407E-A947-70E740481C1C}">
                <a14:useLocalDpi xmlns:a14="http://schemas.microsoft.com/office/drawing/2010/main" val="0"/>
              </a:ext>
            </a:extLst>
          </a:blip>
          <a:srcRect l="55425" t="19643" r="11023" b="20738"/>
          <a:stretch/>
        </p:blipFill>
        <p:spPr>
          <a:xfrm>
            <a:off x="10578254" y="567910"/>
            <a:ext cx="1196445" cy="1195854"/>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Tree>
    <p:extLst>
      <p:ext uri="{BB962C8B-B14F-4D97-AF65-F5344CB8AC3E}">
        <p14:creationId xmlns:p14="http://schemas.microsoft.com/office/powerpoint/2010/main" val="348390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676496-A321-3988-E818-CFF0761BDE04}"/>
              </a:ext>
            </a:extLst>
          </p:cNvPr>
          <p:cNvSpPr>
            <a:spLocks noGrp="1"/>
          </p:cNvSpPr>
          <p:nvPr>
            <p:ph type="ctrTitle"/>
          </p:nvPr>
        </p:nvSpPr>
        <p:spPr>
          <a:xfrm>
            <a:off x="3494299" y="4265215"/>
            <a:ext cx="5203402" cy="1489663"/>
          </a:xfrm>
        </p:spPr>
        <p:txBody>
          <a:bodyPr/>
          <a:lstStyle/>
          <a:p>
            <a:r>
              <a:rPr lang="en-US"/>
              <a:t>New Section</a:t>
            </a:r>
          </a:p>
        </p:txBody>
      </p:sp>
      <p:sp>
        <p:nvSpPr>
          <p:cNvPr id="5" name="Text Placeholder 4">
            <a:extLst>
              <a:ext uri="{FF2B5EF4-FFF2-40B4-BE49-F238E27FC236}">
                <a16:creationId xmlns:a16="http://schemas.microsoft.com/office/drawing/2014/main" id="{1B4C27A8-F878-24D1-5CF1-6A167BFC2EDF}"/>
              </a:ext>
            </a:extLst>
          </p:cNvPr>
          <p:cNvSpPr>
            <a:spLocks noGrp="1"/>
          </p:cNvSpPr>
          <p:nvPr>
            <p:ph type="body" idx="1"/>
          </p:nvPr>
        </p:nvSpPr>
        <p:spPr>
          <a:xfrm>
            <a:off x="3712073" y="3516720"/>
            <a:ext cx="4767854" cy="365126"/>
          </a:xfrm>
        </p:spPr>
        <p:txBody>
          <a:bodyPr/>
          <a:lstStyle/>
          <a:p>
            <a:r>
              <a:rPr lang="en-US"/>
              <a:t>HEADER</a:t>
            </a:r>
          </a:p>
        </p:txBody>
      </p:sp>
      <p:pic>
        <p:nvPicPr>
          <p:cNvPr id="2" name="Picture 1" descr="A close-up of a logo&#10;&#10;Description automatically generated">
            <a:extLst>
              <a:ext uri="{FF2B5EF4-FFF2-40B4-BE49-F238E27FC236}">
                <a16:creationId xmlns:a16="http://schemas.microsoft.com/office/drawing/2014/main" id="{76E23436-AE96-E379-7D5F-52E80BDE10C3}"/>
              </a:ext>
            </a:extLst>
          </p:cNvPr>
          <p:cNvPicPr>
            <a:picLocks noChangeAspect="1"/>
          </p:cNvPicPr>
          <p:nvPr/>
        </p:nvPicPr>
        <p:blipFill rotWithShape="1">
          <a:blip r:embed="rId2">
            <a:extLst>
              <a:ext uri="{28A0092B-C50C-407E-A947-70E740481C1C}">
                <a14:useLocalDpi xmlns:a14="http://schemas.microsoft.com/office/drawing/2010/main" val="0"/>
              </a:ext>
            </a:extLst>
          </a:blip>
          <a:srcRect l="10537" t="19016" r="54726" b="19260"/>
          <a:stretch/>
        </p:blipFill>
        <p:spPr>
          <a:xfrm>
            <a:off x="3625563" y="1170990"/>
            <a:ext cx="886942" cy="886504"/>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effectLst>
        </p:spPr>
      </p:pic>
      <p:pic>
        <p:nvPicPr>
          <p:cNvPr id="3" name="Picture 2" descr="A close-up of a logo&#10;&#10;Description automatically generated">
            <a:extLst>
              <a:ext uri="{FF2B5EF4-FFF2-40B4-BE49-F238E27FC236}">
                <a16:creationId xmlns:a16="http://schemas.microsoft.com/office/drawing/2014/main" id="{65D76B99-6277-F7B6-D83B-5A7F85B3FCC3}"/>
              </a:ext>
            </a:extLst>
          </p:cNvPr>
          <p:cNvPicPr>
            <a:picLocks noChangeAspect="1"/>
          </p:cNvPicPr>
          <p:nvPr/>
        </p:nvPicPr>
        <p:blipFill rotWithShape="1">
          <a:blip r:embed="rId2">
            <a:extLst>
              <a:ext uri="{28A0092B-C50C-407E-A947-70E740481C1C}">
                <a14:useLocalDpi xmlns:a14="http://schemas.microsoft.com/office/drawing/2010/main" val="0"/>
              </a:ext>
            </a:extLst>
          </a:blip>
          <a:srcRect l="55425" t="19643" r="11023" b="20738"/>
          <a:stretch/>
        </p:blipFill>
        <p:spPr>
          <a:xfrm>
            <a:off x="7555711" y="1087202"/>
            <a:ext cx="970772" cy="970293"/>
          </a:xfrm>
          <a:prstGeom prst="ellipse">
            <a:avLst/>
          </a:prstGeom>
          <a:solidFill>
            <a:schemeClr val="tx1">
              <a:alpha val="60000"/>
            </a:schemeClr>
          </a:solidFill>
          <a:ln w="25400">
            <a:solidFill>
              <a:schemeClr val="bg2"/>
            </a:solidFill>
          </a:ln>
          <a:effectLst>
            <a:outerShdw blurRad="620785" dist="155985" dir="5520000" sx="108000" sy="108000" algn="ctr" rotWithShape="0">
              <a:srgbClr val="50CEF6">
                <a:alpha val="43000"/>
              </a:srgbClr>
            </a:outerShdw>
          </a:effectLst>
        </p:spPr>
      </p:pic>
    </p:spTree>
    <p:extLst>
      <p:ext uri="{BB962C8B-B14F-4D97-AF65-F5344CB8AC3E}">
        <p14:creationId xmlns:p14="http://schemas.microsoft.com/office/powerpoint/2010/main" val="1195222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DD825-23CB-570B-68E4-42A4C01F1E6D}"/>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4EF33C77-B4A9-0A8A-115F-C036355E37D8}"/>
              </a:ext>
            </a:extLst>
          </p:cNvPr>
          <p:cNvSpPr/>
          <p:nvPr/>
        </p:nvSpPr>
        <p:spPr>
          <a:xfrm>
            <a:off x="795766" y="2053410"/>
            <a:ext cx="5725715" cy="2974634"/>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06D02285-F599-3991-5084-03FB1F08FF86}"/>
              </a:ext>
            </a:extLst>
          </p:cNvPr>
          <p:cNvSpPr>
            <a:spLocks noGrp="1"/>
          </p:cNvSpPr>
          <p:nvPr>
            <p:ph type="title"/>
          </p:nvPr>
        </p:nvSpPr>
        <p:spPr>
          <a:xfrm>
            <a:off x="169028" y="202588"/>
            <a:ext cx="11013056" cy="552660"/>
          </a:xfrm>
        </p:spPr>
        <p:txBody>
          <a:bodyPr/>
          <a:lstStyle/>
          <a:p>
            <a:r>
              <a:rPr lang="en-US">
                <a:solidFill>
                  <a:schemeClr val="bg2"/>
                </a:solidFill>
                <a:latin typeface="Oswald" pitchFamily="2" charset="77"/>
              </a:rPr>
              <a:t>Experience - </a:t>
            </a:r>
            <a:r>
              <a:rPr lang="en-US">
                <a:solidFill>
                  <a:srgbClr val="FFC021"/>
                </a:solidFill>
                <a:latin typeface="Oswald" pitchFamily="2" charset="77"/>
              </a:rPr>
              <a:t>Ask My Page </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FB0717ED-EFCE-5EA0-6D48-4E40C592A30B}"/>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E6914CA3-04A1-AB04-F1C2-8797A8A80D6E}"/>
              </a:ext>
            </a:extLst>
          </p:cNvPr>
          <p:cNvSpPr>
            <a:spLocks noGrp="1"/>
          </p:cNvSpPr>
          <p:nvPr>
            <p:ph type="sldNum" sz="quarter" idx="4"/>
          </p:nvPr>
        </p:nvSpPr>
        <p:spPr/>
        <p:txBody>
          <a:bodyPr/>
          <a:lstStyle/>
          <a:p>
            <a:fld id="{CC016F9F-E390-8549-93F9-91A8D6CA4677}" type="slidenum">
              <a:rPr lang="en-US" smtClean="0"/>
              <a:pPr/>
              <a:t>5</a:t>
            </a:fld>
            <a:endParaRPr lang="en-US"/>
          </a:p>
        </p:txBody>
      </p:sp>
      <p:pic>
        <p:nvPicPr>
          <p:cNvPr id="11" name="Picture 10" descr="A close-up of a logo&#10;&#10;Description automatically generated">
            <a:extLst>
              <a:ext uri="{FF2B5EF4-FFF2-40B4-BE49-F238E27FC236}">
                <a16:creationId xmlns:a16="http://schemas.microsoft.com/office/drawing/2014/main" id="{CB9A7C3E-9169-15AD-C72C-85DE8E110828}"/>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10855625" y="202588"/>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
        <p:nvSpPr>
          <p:cNvPr id="9" name="TextBox 8">
            <a:extLst>
              <a:ext uri="{FF2B5EF4-FFF2-40B4-BE49-F238E27FC236}">
                <a16:creationId xmlns:a16="http://schemas.microsoft.com/office/drawing/2014/main" id="{FDCBC82C-D4FD-2C2D-EC1C-CF9BED12AB30}"/>
              </a:ext>
            </a:extLst>
          </p:cNvPr>
          <p:cNvSpPr txBox="1"/>
          <p:nvPr/>
        </p:nvSpPr>
        <p:spPr>
          <a:xfrm>
            <a:off x="2773673" y="2560927"/>
            <a:ext cx="3837796" cy="1909433"/>
          </a:xfrm>
          <a:prstGeom prst="rect">
            <a:avLst/>
          </a:prstGeom>
          <a:noFill/>
        </p:spPr>
        <p:txBody>
          <a:bodyPr wrap="square" rtlCol="0">
            <a:spAutoFit/>
          </a:bodyPr>
          <a:lstStyle/>
          <a:p>
            <a:pPr marL="171450" indent="-171450">
              <a:lnSpc>
                <a:spcPct val="150000"/>
              </a:lnSpc>
              <a:spcAft>
                <a:spcPts val="1200"/>
              </a:spcAft>
              <a:buFont typeface="Arial" panose="020B0604020202020204" pitchFamily="34" charset="0"/>
              <a:buChar char="•"/>
            </a:pPr>
            <a:r>
              <a:rPr lang="en-IN" sz="1200">
                <a:solidFill>
                  <a:srgbClr val="D3EFF8"/>
                </a:solidFill>
              </a:rPr>
              <a:t>Summarizing and identifying key points from a webpage</a:t>
            </a:r>
          </a:p>
          <a:p>
            <a:pPr marL="171450" indent="-171450">
              <a:lnSpc>
                <a:spcPct val="150000"/>
              </a:lnSpc>
              <a:spcAft>
                <a:spcPts val="1200"/>
              </a:spcAft>
              <a:buFont typeface="Arial" panose="020B0604020202020204" pitchFamily="34" charset="0"/>
              <a:buChar char="•"/>
            </a:pPr>
            <a:r>
              <a:rPr lang="en-IN" sz="1200">
                <a:solidFill>
                  <a:srgbClr val="D3EFF8"/>
                </a:solidFill>
              </a:rPr>
              <a:t>Creating a list of FAQs tailored to the web page content</a:t>
            </a:r>
          </a:p>
          <a:p>
            <a:pPr marL="171450" indent="-171450">
              <a:lnSpc>
                <a:spcPct val="150000"/>
              </a:lnSpc>
              <a:spcAft>
                <a:spcPts val="1200"/>
              </a:spcAft>
              <a:buFont typeface="Arial" panose="020B0604020202020204" pitchFamily="34" charset="0"/>
              <a:buChar char="•"/>
            </a:pPr>
            <a:r>
              <a:rPr lang="en-IN" sz="1200">
                <a:solidFill>
                  <a:srgbClr val="D3EFF8"/>
                </a:solidFill>
              </a:rPr>
              <a:t>Responding to user inquiries related to the web page</a:t>
            </a:r>
          </a:p>
          <a:p>
            <a:pPr marL="171450" indent="-171450">
              <a:lnSpc>
                <a:spcPct val="150000"/>
              </a:lnSpc>
              <a:spcAft>
                <a:spcPts val="1200"/>
              </a:spcAft>
              <a:buFont typeface="Arial" panose="020B0604020202020204" pitchFamily="34" charset="0"/>
              <a:buChar char="•"/>
            </a:pPr>
            <a:r>
              <a:rPr lang="en-IN" sz="1200">
                <a:solidFill>
                  <a:srgbClr val="D3EFF8"/>
                </a:solidFill>
              </a:rPr>
              <a:t>Proposing engaging prompts or actions inspired by the web page</a:t>
            </a:r>
            <a:endParaRPr lang="en-US" sz="1200">
              <a:solidFill>
                <a:srgbClr val="D3EFF8"/>
              </a:solidFill>
              <a:latin typeface="Oswald" pitchFamily="2" charset="77"/>
            </a:endParaRPr>
          </a:p>
        </p:txBody>
      </p:sp>
      <p:pic>
        <p:nvPicPr>
          <p:cNvPr id="12" name="Picture 11" descr="A silver and purple metal sculpture&#10;&#10;Description automatically generated with medium confidence">
            <a:extLst>
              <a:ext uri="{FF2B5EF4-FFF2-40B4-BE49-F238E27FC236}">
                <a16:creationId xmlns:a16="http://schemas.microsoft.com/office/drawing/2014/main" id="{CA6F839F-DE20-25A5-B336-A5C0F94FD1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3806" y="2734276"/>
            <a:ext cx="1137316" cy="1137316"/>
          </a:xfrm>
          <a:prstGeom prst="rect">
            <a:avLst/>
          </a:prstGeom>
          <a:effectLst>
            <a:reflection stA="46376" endPos="65000" dist="50800" dir="5400000" sy="-100000" algn="bl" rotWithShape="0"/>
            <a:softEdge rad="438230"/>
          </a:effectLst>
        </p:spPr>
      </p:pic>
      <p:sp>
        <p:nvSpPr>
          <p:cNvPr id="14" name="TextBox 13">
            <a:extLst>
              <a:ext uri="{FF2B5EF4-FFF2-40B4-BE49-F238E27FC236}">
                <a16:creationId xmlns:a16="http://schemas.microsoft.com/office/drawing/2014/main" id="{FDCB6D3F-891C-E2C3-5372-D35D009E2CE0}"/>
              </a:ext>
            </a:extLst>
          </p:cNvPr>
          <p:cNvSpPr txBox="1"/>
          <p:nvPr/>
        </p:nvSpPr>
        <p:spPr>
          <a:xfrm>
            <a:off x="1142635" y="3790191"/>
            <a:ext cx="1332417" cy="457946"/>
          </a:xfrm>
          <a:prstGeom prst="rect">
            <a:avLst/>
          </a:prstGeom>
          <a:noFill/>
        </p:spPr>
        <p:txBody>
          <a:bodyPr wrap="none" rtlCol="0">
            <a:spAutoFit/>
          </a:bodyPr>
          <a:lstStyle/>
          <a:p>
            <a:pPr algn="ctr">
              <a:lnSpc>
                <a:spcPct val="150000"/>
              </a:lnSpc>
              <a:spcAft>
                <a:spcPts val="1200"/>
              </a:spcAft>
            </a:pPr>
            <a:r>
              <a:rPr lang="en-US" sz="1800">
                <a:solidFill>
                  <a:schemeClr val="tx1">
                    <a:lumMod val="50000"/>
                    <a:lumOff val="50000"/>
                  </a:schemeClr>
                </a:solidFill>
                <a:latin typeface="Oswald" pitchFamily="2" charset="77"/>
              </a:rPr>
              <a:t>ASK MY PAGE</a:t>
            </a:r>
          </a:p>
        </p:txBody>
      </p:sp>
      <p:pic>
        <p:nvPicPr>
          <p:cNvPr id="24" name="Picture 23">
            <a:extLst>
              <a:ext uri="{FF2B5EF4-FFF2-40B4-BE49-F238E27FC236}">
                <a16:creationId xmlns:a16="http://schemas.microsoft.com/office/drawing/2014/main" id="{762C9702-BEFF-C2BC-AE59-43EE7CB5B5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635" y="2587423"/>
            <a:ext cx="1284169" cy="1284169"/>
          </a:xfrm>
          <a:prstGeom prst="rect">
            <a:avLst/>
          </a:prstGeom>
          <a:effectLst>
            <a:softEdge rad="205727"/>
          </a:effectLst>
        </p:spPr>
      </p:pic>
      <p:sp>
        <p:nvSpPr>
          <p:cNvPr id="2" name="Rounded Rectangle 1">
            <a:extLst>
              <a:ext uri="{FF2B5EF4-FFF2-40B4-BE49-F238E27FC236}">
                <a16:creationId xmlns:a16="http://schemas.microsoft.com/office/drawing/2014/main" id="{4ECF33E7-D39D-E5B5-051F-0E7A8003CBF4}"/>
              </a:ext>
            </a:extLst>
          </p:cNvPr>
          <p:cNvSpPr/>
          <p:nvPr/>
        </p:nvSpPr>
        <p:spPr>
          <a:xfrm>
            <a:off x="7373965" y="735531"/>
            <a:ext cx="3892098" cy="1317880"/>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4" name="TextBox 3">
            <a:extLst>
              <a:ext uri="{FF2B5EF4-FFF2-40B4-BE49-F238E27FC236}">
                <a16:creationId xmlns:a16="http://schemas.microsoft.com/office/drawing/2014/main" id="{4DA81259-DA57-D5E5-5D44-0D62E9316FBD}"/>
              </a:ext>
            </a:extLst>
          </p:cNvPr>
          <p:cNvSpPr txBox="1"/>
          <p:nvPr/>
        </p:nvSpPr>
        <p:spPr>
          <a:xfrm>
            <a:off x="7429711" y="936059"/>
            <a:ext cx="3745952" cy="305848"/>
          </a:xfrm>
          <a:prstGeom prst="rect">
            <a:avLst/>
          </a:prstGeom>
          <a:noFill/>
        </p:spPr>
        <p:txBody>
          <a:bodyPr wrap="square" rtlCol="0">
            <a:noAutofit/>
          </a:bodyPr>
          <a:lstStyle/>
          <a:p>
            <a:pPr algn="ctr">
              <a:lnSpc>
                <a:spcPct val="110000"/>
              </a:lnSpc>
              <a:spcBef>
                <a:spcPts val="600"/>
              </a:spcBef>
            </a:pPr>
            <a:r>
              <a:rPr lang="en-US" sz="1600" b="1">
                <a:solidFill>
                  <a:schemeClr val="bg1"/>
                </a:solidFill>
                <a:latin typeface="Bogle" panose="020B0503020203060203" pitchFamily="34" charset="77"/>
              </a:rPr>
              <a:t>Standalone</a:t>
            </a:r>
            <a:endParaRPr lang="en-US" sz="1600" b="1" spc="0">
              <a:solidFill>
                <a:schemeClr val="bg1"/>
              </a:solidFill>
              <a:latin typeface="Bogle" panose="020B0503020203060203" pitchFamily="34" charset="77"/>
            </a:endParaRPr>
          </a:p>
        </p:txBody>
      </p:sp>
      <p:cxnSp>
        <p:nvCxnSpPr>
          <p:cNvPr id="7" name="Straight Connector 6">
            <a:extLst>
              <a:ext uri="{FF2B5EF4-FFF2-40B4-BE49-F238E27FC236}">
                <a16:creationId xmlns:a16="http://schemas.microsoft.com/office/drawing/2014/main" id="{95F21F44-338F-A979-2871-123205275569}"/>
              </a:ext>
            </a:extLst>
          </p:cNvPr>
          <p:cNvCxnSpPr>
            <a:cxnSpLocks/>
          </p:cNvCxnSpPr>
          <p:nvPr/>
        </p:nvCxnSpPr>
        <p:spPr>
          <a:xfrm>
            <a:off x="8562116" y="1398442"/>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725C089-A51E-2CDD-4CED-F6278E2FFB54}"/>
              </a:ext>
            </a:extLst>
          </p:cNvPr>
          <p:cNvSpPr txBox="1"/>
          <p:nvPr/>
        </p:nvSpPr>
        <p:spPr>
          <a:xfrm>
            <a:off x="7852592" y="1503430"/>
            <a:ext cx="3839402" cy="338554"/>
          </a:xfrm>
          <a:prstGeom prst="rect">
            <a:avLst/>
          </a:prstGeom>
          <a:noFill/>
        </p:spPr>
        <p:txBody>
          <a:bodyPr wrap="square" rtlCol="0">
            <a:spAutoFit/>
          </a:bodyPr>
          <a:lstStyle/>
          <a:p>
            <a:pPr>
              <a:spcAft>
                <a:spcPts val="1200"/>
              </a:spcAft>
            </a:pPr>
            <a:r>
              <a:rPr lang="en-IN" sz="1600" b="1" i="0">
                <a:solidFill>
                  <a:srgbClr val="FFC000"/>
                </a:solidFill>
                <a:effectLst/>
                <a:latin typeface="Bogle" panose="020B0503020203060203" pitchFamily="34" charset="77"/>
              </a:rPr>
              <a:t>https://</a:t>
            </a:r>
            <a:r>
              <a:rPr lang="en-IN" sz="1600" b="1" i="0" err="1">
                <a:solidFill>
                  <a:srgbClr val="FFC000"/>
                </a:solidFill>
                <a:effectLst/>
                <a:latin typeface="Bogle" panose="020B0503020203060203" pitchFamily="34" charset="77"/>
              </a:rPr>
              <a:t>myassistant.walmart.com</a:t>
            </a:r>
            <a:r>
              <a:rPr lang="en-IN" sz="1600" b="1" i="0">
                <a:solidFill>
                  <a:srgbClr val="FFC000"/>
                </a:solidFill>
                <a:effectLst/>
                <a:latin typeface="Bogle" panose="020B0503020203060203" pitchFamily="34" charset="77"/>
              </a:rPr>
              <a:t>/</a:t>
            </a:r>
            <a:endParaRPr lang="en-US" sz="1600">
              <a:solidFill>
                <a:srgbClr val="FFC000"/>
              </a:solidFill>
              <a:latin typeface="Bogle" panose="020B0503020203060203" pitchFamily="34" charset="77"/>
            </a:endParaRPr>
          </a:p>
        </p:txBody>
      </p:sp>
      <p:sp>
        <p:nvSpPr>
          <p:cNvPr id="10" name="Rounded Rectangle 9">
            <a:extLst>
              <a:ext uri="{FF2B5EF4-FFF2-40B4-BE49-F238E27FC236}">
                <a16:creationId xmlns:a16="http://schemas.microsoft.com/office/drawing/2014/main" id="{895D27D5-4ABB-C5F9-2575-D68AB268FAD8}"/>
              </a:ext>
            </a:extLst>
          </p:cNvPr>
          <p:cNvSpPr/>
          <p:nvPr/>
        </p:nvSpPr>
        <p:spPr>
          <a:xfrm>
            <a:off x="7299358" y="2523310"/>
            <a:ext cx="3966706" cy="1637369"/>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13" name="TextBox 12">
            <a:extLst>
              <a:ext uri="{FF2B5EF4-FFF2-40B4-BE49-F238E27FC236}">
                <a16:creationId xmlns:a16="http://schemas.microsoft.com/office/drawing/2014/main" id="{4CC305D9-695F-BA48-920E-78005B78990E}"/>
              </a:ext>
            </a:extLst>
          </p:cNvPr>
          <p:cNvSpPr txBox="1"/>
          <p:nvPr/>
        </p:nvSpPr>
        <p:spPr>
          <a:xfrm>
            <a:off x="7345605" y="2910101"/>
            <a:ext cx="4182348" cy="387652"/>
          </a:xfrm>
          <a:prstGeom prst="rect">
            <a:avLst/>
          </a:prstGeom>
          <a:noFill/>
        </p:spPr>
        <p:txBody>
          <a:bodyPr wrap="square" rtlCol="0">
            <a:noAutofit/>
          </a:bodyPr>
          <a:lstStyle/>
          <a:p>
            <a:pPr algn="ctr">
              <a:lnSpc>
                <a:spcPct val="110000"/>
              </a:lnSpc>
              <a:spcBef>
                <a:spcPts val="600"/>
              </a:spcBef>
            </a:pPr>
            <a:r>
              <a:rPr lang="en-US" sz="1600" b="1" err="1">
                <a:solidFill>
                  <a:schemeClr val="bg1"/>
                </a:solidFill>
                <a:latin typeface="Bogle" panose="020B0503020203060203" pitchFamily="34" charset="77"/>
              </a:rPr>
              <a:t>Me@Campus</a:t>
            </a:r>
            <a:endParaRPr lang="en-US" sz="1600" b="1" spc="0">
              <a:solidFill>
                <a:schemeClr val="bg1"/>
              </a:solidFill>
              <a:latin typeface="Bogle" panose="020B0503020203060203" pitchFamily="34" charset="77"/>
            </a:endParaRPr>
          </a:p>
        </p:txBody>
      </p:sp>
      <p:cxnSp>
        <p:nvCxnSpPr>
          <p:cNvPr id="15" name="Straight Connector 14">
            <a:extLst>
              <a:ext uri="{FF2B5EF4-FFF2-40B4-BE49-F238E27FC236}">
                <a16:creationId xmlns:a16="http://schemas.microsoft.com/office/drawing/2014/main" id="{421022BD-CDA0-46FC-721A-0F858E98C73F}"/>
              </a:ext>
            </a:extLst>
          </p:cNvPr>
          <p:cNvCxnSpPr>
            <a:cxnSpLocks/>
          </p:cNvCxnSpPr>
          <p:nvPr/>
        </p:nvCxnSpPr>
        <p:spPr>
          <a:xfrm>
            <a:off x="8468235" y="3439326"/>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DF6AB2-BDD9-00D5-B102-95F58279FDB6}"/>
              </a:ext>
            </a:extLst>
          </p:cNvPr>
          <p:cNvSpPr txBox="1"/>
          <p:nvPr/>
        </p:nvSpPr>
        <p:spPr>
          <a:xfrm>
            <a:off x="7852592" y="3515644"/>
            <a:ext cx="3839402" cy="338554"/>
          </a:xfrm>
          <a:prstGeom prst="rect">
            <a:avLst/>
          </a:prstGeom>
          <a:noFill/>
        </p:spPr>
        <p:txBody>
          <a:bodyPr wrap="square" rtlCol="0">
            <a:spAutoFit/>
          </a:bodyPr>
          <a:lstStyle/>
          <a:p>
            <a:pPr>
              <a:spcAft>
                <a:spcPts val="1200"/>
              </a:spcAft>
            </a:pPr>
            <a:r>
              <a:rPr lang="en-US" sz="1600" b="1">
                <a:solidFill>
                  <a:srgbClr val="FFC000"/>
                </a:solidFill>
                <a:latin typeface="Bogle" panose="020B0503020203060203" pitchFamily="34" charset="77"/>
              </a:rPr>
              <a:t>https://</a:t>
            </a:r>
            <a:r>
              <a:rPr lang="en-US" sz="1600" b="1" err="1">
                <a:solidFill>
                  <a:srgbClr val="FFC000"/>
                </a:solidFill>
                <a:latin typeface="Bogle" panose="020B0503020203060203" pitchFamily="34" charset="77"/>
              </a:rPr>
              <a:t>campus.walmart.com</a:t>
            </a:r>
            <a:r>
              <a:rPr lang="en-US" sz="1600" b="1">
                <a:solidFill>
                  <a:srgbClr val="FFC000"/>
                </a:solidFill>
                <a:latin typeface="Bogle" panose="020B0503020203060203" pitchFamily="34" charset="77"/>
              </a:rPr>
              <a:t>/home</a:t>
            </a:r>
          </a:p>
        </p:txBody>
      </p:sp>
      <p:pic>
        <p:nvPicPr>
          <p:cNvPr id="17" name="Picture 16" descr="A green stick figure in a circle&#10;&#10;Description automatically generated">
            <a:extLst>
              <a:ext uri="{FF2B5EF4-FFF2-40B4-BE49-F238E27FC236}">
                <a16:creationId xmlns:a16="http://schemas.microsoft.com/office/drawing/2014/main" id="{AA593F52-F119-36C8-E37E-C050F6ED83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8273" y="275180"/>
            <a:ext cx="648000" cy="648000"/>
          </a:xfrm>
          <a:prstGeom prst="rect">
            <a:avLst/>
          </a:prstGeom>
        </p:spPr>
      </p:pic>
      <p:pic>
        <p:nvPicPr>
          <p:cNvPr id="18" name="Picture 17" descr="A close-up of a logo&#10;&#10;Description automatically generated">
            <a:extLst>
              <a:ext uri="{FF2B5EF4-FFF2-40B4-BE49-F238E27FC236}">
                <a16:creationId xmlns:a16="http://schemas.microsoft.com/office/drawing/2014/main" id="{819D28A6-B134-436E-56DF-E6276B0EC2D4}"/>
              </a:ext>
            </a:extLst>
          </p:cNvPr>
          <p:cNvPicPr>
            <a:picLocks noChangeAspect="1"/>
          </p:cNvPicPr>
          <p:nvPr/>
        </p:nvPicPr>
        <p:blipFill rotWithShape="1">
          <a:blip r:embed="rId4">
            <a:extLst>
              <a:ext uri="{28A0092B-C50C-407E-A947-70E740481C1C}">
                <a14:useLocalDpi xmlns:a14="http://schemas.microsoft.com/office/drawing/2010/main" val="0"/>
              </a:ext>
            </a:extLst>
          </a:blip>
          <a:srcRect l="10537" t="19016" r="54726" b="19260"/>
          <a:stretch/>
        </p:blipFill>
        <p:spPr>
          <a:xfrm>
            <a:off x="9045364" y="2204082"/>
            <a:ext cx="648321" cy="648000"/>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
        <p:nvSpPr>
          <p:cNvPr id="21" name="Rounded Rectangle 20">
            <a:extLst>
              <a:ext uri="{FF2B5EF4-FFF2-40B4-BE49-F238E27FC236}">
                <a16:creationId xmlns:a16="http://schemas.microsoft.com/office/drawing/2014/main" id="{922DA349-54B4-5F5F-012A-DC404716F1E3}"/>
              </a:ext>
            </a:extLst>
          </p:cNvPr>
          <p:cNvSpPr/>
          <p:nvPr/>
        </p:nvSpPr>
        <p:spPr>
          <a:xfrm>
            <a:off x="7280072" y="4432651"/>
            <a:ext cx="4005277" cy="1920894"/>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pic>
        <p:nvPicPr>
          <p:cNvPr id="22" name="Picture 21">
            <a:extLst>
              <a:ext uri="{FF2B5EF4-FFF2-40B4-BE49-F238E27FC236}">
                <a16:creationId xmlns:a16="http://schemas.microsoft.com/office/drawing/2014/main" id="{C3EF64FC-DB3C-97CA-1967-FE63748384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4710" y="4054570"/>
            <a:ext cx="648000" cy="648000"/>
          </a:xfrm>
          <a:prstGeom prst="rect">
            <a:avLst/>
          </a:prstGeom>
        </p:spPr>
      </p:pic>
      <p:cxnSp>
        <p:nvCxnSpPr>
          <p:cNvPr id="23" name="Straight Connector 22">
            <a:extLst>
              <a:ext uri="{FF2B5EF4-FFF2-40B4-BE49-F238E27FC236}">
                <a16:creationId xmlns:a16="http://schemas.microsoft.com/office/drawing/2014/main" id="{DA8B6CCC-6E37-81C2-2DC1-00B9228C4952}"/>
              </a:ext>
            </a:extLst>
          </p:cNvPr>
          <p:cNvCxnSpPr>
            <a:cxnSpLocks/>
          </p:cNvCxnSpPr>
          <p:nvPr/>
        </p:nvCxnSpPr>
        <p:spPr>
          <a:xfrm>
            <a:off x="8685401" y="5247277"/>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pic>
        <p:nvPicPr>
          <p:cNvPr id="25" name="Picture 24" descr="A blue green and yellow swirl&#10;&#10;Description automatically generated">
            <a:extLst>
              <a:ext uri="{FF2B5EF4-FFF2-40B4-BE49-F238E27FC236}">
                <a16:creationId xmlns:a16="http://schemas.microsoft.com/office/drawing/2014/main" id="{CC079634-D6D9-88EA-D359-04BDEF98DE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1654" y="4027630"/>
            <a:ext cx="645408" cy="648000"/>
          </a:xfrm>
          <a:prstGeom prst="rect">
            <a:avLst/>
          </a:prstGeom>
        </p:spPr>
      </p:pic>
      <p:sp>
        <p:nvSpPr>
          <p:cNvPr id="27" name="TextBox 26">
            <a:extLst>
              <a:ext uri="{FF2B5EF4-FFF2-40B4-BE49-F238E27FC236}">
                <a16:creationId xmlns:a16="http://schemas.microsoft.com/office/drawing/2014/main" id="{109E4934-67B2-EB25-A212-DFE0255EC7F2}"/>
              </a:ext>
            </a:extLst>
          </p:cNvPr>
          <p:cNvSpPr txBox="1"/>
          <p:nvPr/>
        </p:nvSpPr>
        <p:spPr>
          <a:xfrm>
            <a:off x="7852592" y="5292579"/>
            <a:ext cx="4083533" cy="338554"/>
          </a:xfrm>
          <a:prstGeom prst="rect">
            <a:avLst/>
          </a:prstGeom>
          <a:noFill/>
        </p:spPr>
        <p:txBody>
          <a:bodyPr wrap="square">
            <a:spAutoFit/>
          </a:bodyPr>
          <a:lstStyle/>
          <a:p>
            <a:pPr>
              <a:spcAft>
                <a:spcPts val="1200"/>
              </a:spcAft>
            </a:pPr>
            <a:r>
              <a:rPr lang="en-US" sz="1600">
                <a:solidFill>
                  <a:srgbClr val="FFC000"/>
                </a:solidFill>
                <a:latin typeface="Bogle" panose="020B0503020203060203" pitchFamily="34" charset="77"/>
              </a:rPr>
              <a:t>A plugin as side panel of the browser.</a:t>
            </a:r>
          </a:p>
        </p:txBody>
      </p:sp>
      <p:sp>
        <p:nvSpPr>
          <p:cNvPr id="31" name="TextBox 30">
            <a:extLst>
              <a:ext uri="{FF2B5EF4-FFF2-40B4-BE49-F238E27FC236}">
                <a16:creationId xmlns:a16="http://schemas.microsoft.com/office/drawing/2014/main" id="{9A36C110-4C27-72F4-FB7A-752681D668A9}"/>
              </a:ext>
            </a:extLst>
          </p:cNvPr>
          <p:cNvSpPr txBox="1"/>
          <p:nvPr/>
        </p:nvSpPr>
        <p:spPr>
          <a:xfrm>
            <a:off x="7798288" y="4884101"/>
            <a:ext cx="3602665" cy="363176"/>
          </a:xfrm>
          <a:prstGeom prst="rect">
            <a:avLst/>
          </a:prstGeom>
          <a:noFill/>
        </p:spPr>
        <p:txBody>
          <a:bodyPr wrap="square">
            <a:spAutoFit/>
          </a:bodyPr>
          <a:lstStyle/>
          <a:p>
            <a:pPr algn="ctr">
              <a:lnSpc>
                <a:spcPct val="110000"/>
              </a:lnSpc>
              <a:spcBef>
                <a:spcPts val="600"/>
              </a:spcBef>
            </a:pPr>
            <a:r>
              <a:rPr lang="en-US" sz="1600" b="1">
                <a:solidFill>
                  <a:schemeClr val="bg1"/>
                </a:solidFill>
                <a:latin typeface="Bogle" panose="020B0503020203060203" pitchFamily="34" charset="77"/>
              </a:rPr>
              <a:t>Browser Extension</a:t>
            </a:r>
            <a:endParaRPr lang="en-US" sz="1600" b="1" spc="0">
              <a:solidFill>
                <a:schemeClr val="bg1"/>
              </a:solidFill>
              <a:latin typeface="Bogle" panose="020B0503020203060203" pitchFamily="34" charset="77"/>
            </a:endParaRPr>
          </a:p>
        </p:txBody>
      </p:sp>
    </p:spTree>
    <p:custDataLst>
      <p:tags r:id="rId1"/>
    </p:custDataLst>
    <p:extLst>
      <p:ext uri="{BB962C8B-B14F-4D97-AF65-F5344CB8AC3E}">
        <p14:creationId xmlns:p14="http://schemas.microsoft.com/office/powerpoint/2010/main" val="4003708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nodeType="clickEffect">
                                  <p:stCondLst>
                                    <p:cond delay="0"/>
                                  </p:stCondLst>
                                  <p:iterate type="lt">
                                    <p:tmPct val="10000"/>
                                  </p:iterate>
                                  <p:childTnLst>
                                    <p:set>
                                      <p:cBhvr>
                                        <p:cTn id="11" dur="1" fill="hold">
                                          <p:stCondLst>
                                            <p:cond delay="0"/>
                                          </p:stCondLst>
                                        </p:cTn>
                                        <p:tgtEl>
                                          <p:spTgt spid="9">
                                            <p:txEl>
                                              <p:pRg st="0" end="0"/>
                                            </p:txEl>
                                          </p:spTgt>
                                        </p:tgtEl>
                                        <p:attrNameLst>
                                          <p:attrName>style.visibility</p:attrName>
                                        </p:attrNameLst>
                                      </p:cBhvr>
                                      <p:to>
                                        <p:strVal val="visible"/>
                                      </p:to>
                                    </p:set>
                                    <p:anim calcmode="lin" valueType="num">
                                      <p:cBhvr>
                                        <p:cTn id="12"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14"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
                                            <p:txEl>
                                              <p:pRg st="0" end="0"/>
                                            </p:txEl>
                                          </p:spTgt>
                                        </p:tgtEl>
                                      </p:cBhvr>
                                    </p:animEffect>
                                  </p:childTnLst>
                                </p:cTn>
                              </p:par>
                              <p:par>
                                <p:cTn id="17" presetID="41" presetClass="entr" presetSubtype="0" fill="hold" nodeType="withEffect">
                                  <p:stCondLst>
                                    <p:cond delay="0"/>
                                  </p:stCondLst>
                                  <p:iterate type="lt">
                                    <p:tmPct val="10000"/>
                                  </p:iterate>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p:cTn id="19" dur="500" fill="hold"/>
                                        <p:tgtEl>
                                          <p:spTgt spid="9">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9">
                                            <p:txEl>
                                              <p:pRg st="1" end="1"/>
                                            </p:txEl>
                                          </p:spTgt>
                                        </p:tgtEl>
                                        <p:attrNameLst>
                                          <p:attrName>ppt_y</p:attrName>
                                        </p:attrNameLst>
                                      </p:cBhvr>
                                      <p:tavLst>
                                        <p:tav tm="0">
                                          <p:val>
                                            <p:strVal val="#ppt_y"/>
                                          </p:val>
                                        </p:tav>
                                        <p:tav tm="100000">
                                          <p:val>
                                            <p:strVal val="#ppt_y"/>
                                          </p:val>
                                        </p:tav>
                                      </p:tavLst>
                                    </p:anim>
                                    <p:anim calcmode="lin" valueType="num">
                                      <p:cBhvr>
                                        <p:cTn id="21" dur="500" fill="hold"/>
                                        <p:tgtEl>
                                          <p:spTgt spid="9">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9">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9">
                                            <p:txEl>
                                              <p:pRg st="1" end="1"/>
                                            </p:txEl>
                                          </p:spTgt>
                                        </p:tgtEl>
                                      </p:cBhvr>
                                    </p:animEffect>
                                  </p:childTnLst>
                                </p:cTn>
                              </p:par>
                              <p:par>
                                <p:cTn id="24" presetID="41" presetClass="entr" presetSubtype="0" fill="hold" nodeType="withEffect">
                                  <p:stCondLst>
                                    <p:cond delay="0"/>
                                  </p:stCondLst>
                                  <p:iterate type="lt">
                                    <p:tmPct val="10000"/>
                                  </p:iterate>
                                  <p:childTnLst>
                                    <p:set>
                                      <p:cBhvr>
                                        <p:cTn id="25" dur="1" fill="hold">
                                          <p:stCondLst>
                                            <p:cond delay="0"/>
                                          </p:stCondLst>
                                        </p:cTn>
                                        <p:tgtEl>
                                          <p:spTgt spid="9">
                                            <p:txEl>
                                              <p:pRg st="2" end="2"/>
                                            </p:txEl>
                                          </p:spTgt>
                                        </p:tgtEl>
                                        <p:attrNameLst>
                                          <p:attrName>style.visibility</p:attrName>
                                        </p:attrNameLst>
                                      </p:cBhvr>
                                      <p:to>
                                        <p:strVal val="visible"/>
                                      </p:to>
                                    </p:set>
                                    <p:anim calcmode="lin" valueType="num">
                                      <p:cBhvr>
                                        <p:cTn id="26" dur="500" fill="hold"/>
                                        <p:tgtEl>
                                          <p:spTgt spid="9">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9">
                                            <p:txEl>
                                              <p:pRg st="2" end="2"/>
                                            </p:txEl>
                                          </p:spTgt>
                                        </p:tgtEl>
                                        <p:attrNameLst>
                                          <p:attrName>ppt_y</p:attrName>
                                        </p:attrNameLst>
                                      </p:cBhvr>
                                      <p:tavLst>
                                        <p:tav tm="0">
                                          <p:val>
                                            <p:strVal val="#ppt_y"/>
                                          </p:val>
                                        </p:tav>
                                        <p:tav tm="100000">
                                          <p:val>
                                            <p:strVal val="#ppt_y"/>
                                          </p:val>
                                        </p:tav>
                                      </p:tavLst>
                                    </p:anim>
                                    <p:anim calcmode="lin" valueType="num">
                                      <p:cBhvr>
                                        <p:cTn id="28" dur="500" fill="hold"/>
                                        <p:tgtEl>
                                          <p:spTgt spid="9">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9">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9">
                                            <p:txEl>
                                              <p:pRg st="2" end="2"/>
                                            </p:txEl>
                                          </p:spTgt>
                                        </p:tgtEl>
                                      </p:cBhvr>
                                    </p:animEffect>
                                  </p:childTnLst>
                                </p:cTn>
                              </p:par>
                              <p:par>
                                <p:cTn id="31" presetID="41" presetClass="entr" presetSubtype="0" fill="hold" nodeType="withEffect">
                                  <p:stCondLst>
                                    <p:cond delay="0"/>
                                  </p:stCondLst>
                                  <p:iterate type="lt">
                                    <p:tmPct val="10000"/>
                                  </p:iterate>
                                  <p:childTnLst>
                                    <p:set>
                                      <p:cBhvr>
                                        <p:cTn id="32" dur="1" fill="hold">
                                          <p:stCondLst>
                                            <p:cond delay="0"/>
                                          </p:stCondLst>
                                        </p:cTn>
                                        <p:tgtEl>
                                          <p:spTgt spid="9">
                                            <p:txEl>
                                              <p:pRg st="3" end="3"/>
                                            </p:txEl>
                                          </p:spTgt>
                                        </p:tgtEl>
                                        <p:attrNameLst>
                                          <p:attrName>style.visibility</p:attrName>
                                        </p:attrNameLst>
                                      </p:cBhvr>
                                      <p:to>
                                        <p:strVal val="visible"/>
                                      </p:to>
                                    </p:set>
                                    <p:anim calcmode="lin" valueType="num">
                                      <p:cBhvr>
                                        <p:cTn id="33" dur="500" fill="hold"/>
                                        <p:tgtEl>
                                          <p:spTgt spid="9">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9">
                                            <p:txEl>
                                              <p:pRg st="3" end="3"/>
                                            </p:txEl>
                                          </p:spTgt>
                                        </p:tgtEl>
                                        <p:attrNameLst>
                                          <p:attrName>ppt_y</p:attrName>
                                        </p:attrNameLst>
                                      </p:cBhvr>
                                      <p:tavLst>
                                        <p:tav tm="0">
                                          <p:val>
                                            <p:strVal val="#ppt_y"/>
                                          </p:val>
                                        </p:tav>
                                        <p:tav tm="100000">
                                          <p:val>
                                            <p:strVal val="#ppt_y"/>
                                          </p:val>
                                        </p:tav>
                                      </p:tavLst>
                                    </p:anim>
                                    <p:anim calcmode="lin" valueType="num">
                                      <p:cBhvr>
                                        <p:cTn id="35" dur="500" fill="hold"/>
                                        <p:tgtEl>
                                          <p:spTgt spid="9">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9">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9">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0" nodeType="clickEffect">
                                  <p:stCondLst>
                                    <p:cond delay="0"/>
                                  </p:stCondLst>
                                  <p:childTnLst>
                                    <p:set>
                                      <p:cBhvr>
                                        <p:cTn id="41" dur="indefinite"/>
                                        <p:tgtEl>
                                          <p:spTgt spid="29"/>
                                        </p:tgtEl>
                                        <p:attrNameLst>
                                          <p:attrName>style.opacity</p:attrName>
                                        </p:attrNameLst>
                                      </p:cBhvr>
                                      <p:to>
                                        <p:strVal val="0.5"/>
                                      </p:to>
                                    </p:set>
                                    <p:animEffect filter="image" prLst="opacity: 0.5">
                                      <p:cBhvr rctx="IE">
                                        <p:cTn id="42" dur="indefinite"/>
                                        <p:tgtEl>
                                          <p:spTgt spid="29"/>
                                        </p:tgtEl>
                                      </p:cBhvr>
                                    </p:animEffect>
                                  </p:childTnLst>
                                </p:cTn>
                              </p:par>
                              <p:par>
                                <p:cTn id="43" presetID="9" presetClass="emph" presetSubtype="0" grpId="1" nodeType="withEffect">
                                  <p:stCondLst>
                                    <p:cond delay="0"/>
                                  </p:stCondLst>
                                  <p:iterate type="lt">
                                    <p:tmAbs val="0"/>
                                  </p:iterate>
                                  <p:childTnLst>
                                    <p:set>
                                      <p:cBhvr>
                                        <p:cTn id="44" dur="indefinite"/>
                                        <p:tgtEl>
                                          <p:spTgt spid="9">
                                            <p:txEl>
                                              <p:pRg st="0" end="0"/>
                                            </p:txEl>
                                          </p:spTgt>
                                        </p:tgtEl>
                                        <p:attrNameLst>
                                          <p:attrName>style.opacity</p:attrName>
                                        </p:attrNameLst>
                                      </p:cBhvr>
                                      <p:to>
                                        <p:strVal val="0.5"/>
                                      </p:to>
                                    </p:set>
                                    <p:animEffect filter="image" prLst="opacity: 0.5">
                                      <p:cBhvr rctx="IE">
                                        <p:cTn id="45" dur="indefinite"/>
                                        <p:tgtEl>
                                          <p:spTgt spid="9">
                                            <p:txEl>
                                              <p:pRg st="0" end="0"/>
                                            </p:txEl>
                                          </p:spTgt>
                                        </p:tgtEl>
                                      </p:cBhvr>
                                    </p:animEffect>
                                  </p:childTnLst>
                                </p:cTn>
                              </p:par>
                              <p:par>
                                <p:cTn id="46" presetID="9" presetClass="emph" presetSubtype="0" grpId="1" nodeType="withEffect">
                                  <p:stCondLst>
                                    <p:cond delay="0"/>
                                  </p:stCondLst>
                                  <p:iterate type="lt">
                                    <p:tmAbs val="0"/>
                                  </p:iterate>
                                  <p:childTnLst>
                                    <p:set>
                                      <p:cBhvr>
                                        <p:cTn id="47" dur="indefinite"/>
                                        <p:tgtEl>
                                          <p:spTgt spid="9">
                                            <p:txEl>
                                              <p:pRg st="1" end="1"/>
                                            </p:txEl>
                                          </p:spTgt>
                                        </p:tgtEl>
                                        <p:attrNameLst>
                                          <p:attrName>style.opacity</p:attrName>
                                        </p:attrNameLst>
                                      </p:cBhvr>
                                      <p:to>
                                        <p:strVal val="0.5"/>
                                      </p:to>
                                    </p:set>
                                    <p:animEffect filter="image" prLst="opacity: 0.5">
                                      <p:cBhvr rctx="IE">
                                        <p:cTn id="48" dur="indefinite"/>
                                        <p:tgtEl>
                                          <p:spTgt spid="9">
                                            <p:txEl>
                                              <p:pRg st="1" end="1"/>
                                            </p:txEl>
                                          </p:spTgt>
                                        </p:tgtEl>
                                      </p:cBhvr>
                                    </p:animEffect>
                                  </p:childTnLst>
                                </p:cTn>
                              </p:par>
                              <p:par>
                                <p:cTn id="49" presetID="9" presetClass="emph" presetSubtype="0" grpId="1" nodeType="withEffect">
                                  <p:stCondLst>
                                    <p:cond delay="0"/>
                                  </p:stCondLst>
                                  <p:iterate type="lt">
                                    <p:tmAbs val="0"/>
                                  </p:iterate>
                                  <p:childTnLst>
                                    <p:set>
                                      <p:cBhvr>
                                        <p:cTn id="50" dur="indefinite"/>
                                        <p:tgtEl>
                                          <p:spTgt spid="9">
                                            <p:txEl>
                                              <p:pRg st="2" end="2"/>
                                            </p:txEl>
                                          </p:spTgt>
                                        </p:tgtEl>
                                        <p:attrNameLst>
                                          <p:attrName>style.opacity</p:attrName>
                                        </p:attrNameLst>
                                      </p:cBhvr>
                                      <p:to>
                                        <p:strVal val="0.5"/>
                                      </p:to>
                                    </p:set>
                                    <p:animEffect filter="image" prLst="opacity: 0.5">
                                      <p:cBhvr rctx="IE">
                                        <p:cTn id="51" dur="indefinite"/>
                                        <p:tgtEl>
                                          <p:spTgt spid="9">
                                            <p:txEl>
                                              <p:pRg st="2" end="2"/>
                                            </p:txEl>
                                          </p:spTgt>
                                        </p:tgtEl>
                                      </p:cBhvr>
                                    </p:animEffect>
                                  </p:childTnLst>
                                </p:cTn>
                              </p:par>
                              <p:par>
                                <p:cTn id="52" presetID="9" presetClass="emph" presetSubtype="0" grpId="1" nodeType="withEffect">
                                  <p:stCondLst>
                                    <p:cond delay="0"/>
                                  </p:stCondLst>
                                  <p:iterate type="lt">
                                    <p:tmAbs val="0"/>
                                  </p:iterate>
                                  <p:childTnLst>
                                    <p:set>
                                      <p:cBhvr>
                                        <p:cTn id="53" dur="indefinite"/>
                                        <p:tgtEl>
                                          <p:spTgt spid="9">
                                            <p:txEl>
                                              <p:pRg st="3" end="3"/>
                                            </p:txEl>
                                          </p:spTgt>
                                        </p:tgtEl>
                                        <p:attrNameLst>
                                          <p:attrName>style.opacity</p:attrName>
                                        </p:attrNameLst>
                                      </p:cBhvr>
                                      <p:to>
                                        <p:strVal val="0.5"/>
                                      </p:to>
                                    </p:set>
                                    <p:animEffect filter="image" prLst="opacity: 0.5">
                                      <p:cBhvr rctx="IE">
                                        <p:cTn id="54" dur="indefinite"/>
                                        <p:tgtEl>
                                          <p:spTgt spid="9">
                                            <p:txEl>
                                              <p:pRg st="3" end="3"/>
                                            </p:txEl>
                                          </p:spTgt>
                                        </p:tgtEl>
                                      </p:cBhvr>
                                    </p:animEffect>
                                  </p:childTnLst>
                                </p:cTn>
                              </p:par>
                              <p:par>
                                <p:cTn id="55" presetID="9" presetClass="emph" presetSubtype="0" nodeType="withEffect">
                                  <p:stCondLst>
                                    <p:cond delay="0"/>
                                  </p:stCondLst>
                                  <p:childTnLst>
                                    <p:set>
                                      <p:cBhvr>
                                        <p:cTn id="56" dur="indefinite"/>
                                        <p:tgtEl>
                                          <p:spTgt spid="12"/>
                                        </p:tgtEl>
                                        <p:attrNameLst>
                                          <p:attrName>style.opacity</p:attrName>
                                        </p:attrNameLst>
                                      </p:cBhvr>
                                      <p:to>
                                        <p:strVal val="0.5"/>
                                      </p:to>
                                    </p:set>
                                    <p:animEffect filter="image" prLst="opacity: 0.5">
                                      <p:cBhvr rctx="IE">
                                        <p:cTn id="57" dur="indefinite"/>
                                        <p:tgtEl>
                                          <p:spTgt spid="12"/>
                                        </p:tgtEl>
                                      </p:cBhvr>
                                    </p:animEffect>
                                  </p:childTnLst>
                                </p:cTn>
                              </p:par>
                              <p:par>
                                <p:cTn id="58" presetID="9" presetClass="emph" presetSubtype="0" grpId="0" nodeType="withEffect">
                                  <p:stCondLst>
                                    <p:cond delay="0"/>
                                  </p:stCondLst>
                                  <p:childTnLst>
                                    <p:set>
                                      <p:cBhvr>
                                        <p:cTn id="59" dur="indefinite"/>
                                        <p:tgtEl>
                                          <p:spTgt spid="14"/>
                                        </p:tgtEl>
                                        <p:attrNameLst>
                                          <p:attrName>style.opacity</p:attrName>
                                        </p:attrNameLst>
                                      </p:cBhvr>
                                      <p:to>
                                        <p:strVal val="0.5"/>
                                      </p:to>
                                    </p:set>
                                    <p:animEffect filter="image" prLst="opacity: 0.5">
                                      <p:cBhvr rctx="IE">
                                        <p:cTn id="60" dur="indefinite"/>
                                        <p:tgtEl>
                                          <p:spTgt spid="14"/>
                                        </p:tgtEl>
                                      </p:cBhvr>
                                    </p:animEffect>
                                  </p:childTnLst>
                                </p:cTn>
                              </p:par>
                              <p:par>
                                <p:cTn id="61" presetID="9" presetClass="emph" presetSubtype="0" nodeType="withEffect">
                                  <p:stCondLst>
                                    <p:cond delay="0"/>
                                  </p:stCondLst>
                                  <p:childTnLst>
                                    <p:set>
                                      <p:cBhvr>
                                        <p:cTn id="62" dur="indefinite"/>
                                        <p:tgtEl>
                                          <p:spTgt spid="24"/>
                                        </p:tgtEl>
                                        <p:attrNameLst>
                                          <p:attrName>style.opacity</p:attrName>
                                        </p:attrNameLst>
                                      </p:cBhvr>
                                      <p:to>
                                        <p:strVal val="0.5"/>
                                      </p:to>
                                    </p:set>
                                    <p:animEffect filter="image" prLst="opacity: 0.5">
                                      <p:cBhvr rctx="IE">
                                        <p:cTn id="63" dur="indefinite"/>
                                        <p:tgtEl>
                                          <p:spTgt spid="24"/>
                                        </p:tgtEl>
                                      </p:cBhvr>
                                    </p:animEffect>
                                  </p:childTnLst>
                                </p:cTn>
                              </p:par>
                              <p:par>
                                <p:cTn id="64" presetID="10" presetClass="entr" presetSubtype="0"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par>
                          <p:cTn id="71" fill="hold">
                            <p:stCondLst>
                              <p:cond delay="500"/>
                            </p:stCondLst>
                            <p:childTnLst>
                              <p:par>
                                <p:cTn id="72" presetID="5" presetClass="entr" presetSubtype="10"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checkerboard(across)">
                                      <p:cBhvr>
                                        <p:cTn id="74" dur="1000"/>
                                        <p:tgtEl>
                                          <p:spTgt spid="4"/>
                                        </p:tgtEl>
                                      </p:cBhvr>
                                    </p:animEffect>
                                  </p:childTnLst>
                                </p:cTn>
                              </p:par>
                              <p:par>
                                <p:cTn id="75" presetID="5" presetClass="entr" presetSubtype="10" fill="hold"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checkerboard(across)">
                                      <p:cBhvr>
                                        <p:cTn id="77" dur="500"/>
                                        <p:tgtEl>
                                          <p:spTgt spid="7"/>
                                        </p:tgtEl>
                                      </p:cBhvr>
                                    </p:animEffect>
                                  </p:childTnLst>
                                </p:cTn>
                              </p:par>
                              <p:par>
                                <p:cTn id="78" presetID="5" presetClass="entr" presetSubtype="10" fill="hold" grpId="0" nodeType="withEffect">
                                  <p:stCondLst>
                                    <p:cond delay="0"/>
                                  </p:stCondLst>
                                  <p:childTnLst>
                                    <p:set>
                                      <p:cBhvr>
                                        <p:cTn id="79" dur="1" fill="hold">
                                          <p:stCondLst>
                                            <p:cond delay="0"/>
                                          </p:stCondLst>
                                        </p:cTn>
                                        <p:tgtEl>
                                          <p:spTgt spid="2"/>
                                        </p:tgtEl>
                                        <p:attrNameLst>
                                          <p:attrName>style.visibility</p:attrName>
                                        </p:attrNameLst>
                                      </p:cBhvr>
                                      <p:to>
                                        <p:strVal val="visible"/>
                                      </p:to>
                                    </p:set>
                                    <p:animEffect transition="in" filter="checkerboard(across)">
                                      <p:cBhvr>
                                        <p:cTn id="80" dur="500"/>
                                        <p:tgtEl>
                                          <p:spTgt spid="2"/>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checkerboard(across)">
                                      <p:cBhvr>
                                        <p:cTn id="83" dur="500"/>
                                        <p:tgtEl>
                                          <p:spTgt spid="13"/>
                                        </p:tgtEl>
                                      </p:cBhvr>
                                    </p:animEffect>
                                  </p:childTnLst>
                                </p:cTn>
                              </p:par>
                              <p:par>
                                <p:cTn id="84" presetID="5" presetClass="entr" presetSubtype="10"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checkerboard(across)">
                                      <p:cBhvr>
                                        <p:cTn id="86" dur="500"/>
                                        <p:tgtEl>
                                          <p:spTgt spid="15"/>
                                        </p:tgtEl>
                                      </p:cBhvr>
                                    </p:animEffect>
                                  </p:childTnLst>
                                </p:cTn>
                              </p:par>
                              <p:par>
                                <p:cTn id="87" presetID="5" presetClass="entr" presetSubtype="10" fill="hold" grpId="0" nodeType="with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checkerboard(across)">
                                      <p:cBhvr>
                                        <p:cTn id="89" dur="500"/>
                                        <p:tgtEl>
                                          <p:spTgt spid="10"/>
                                        </p:tgtEl>
                                      </p:cBhvr>
                                    </p:animEffect>
                                  </p:childTnLst>
                                </p:cTn>
                              </p:par>
                            </p:childTnLst>
                          </p:cTn>
                        </p:par>
                        <p:par>
                          <p:cTn id="90" fill="hold">
                            <p:stCondLst>
                              <p:cond delay="1500"/>
                            </p:stCondLst>
                            <p:childTnLst>
                              <p:par>
                                <p:cTn id="91" presetID="41" presetClass="entr" presetSubtype="0" fill="hold" nodeType="afterEffect">
                                  <p:stCondLst>
                                    <p:cond delay="0"/>
                                  </p:stCondLst>
                                  <p:iterate type="lt">
                                    <p:tmPct val="10000"/>
                                  </p:iterate>
                                  <p:childTnLst>
                                    <p:set>
                                      <p:cBhvr>
                                        <p:cTn id="92" dur="1" fill="hold">
                                          <p:stCondLst>
                                            <p:cond delay="0"/>
                                          </p:stCondLst>
                                        </p:cTn>
                                        <p:tgtEl>
                                          <p:spTgt spid="8">
                                            <p:txEl>
                                              <p:pRg st="0" end="0"/>
                                            </p:txEl>
                                          </p:spTgt>
                                        </p:tgtEl>
                                        <p:attrNameLst>
                                          <p:attrName>style.visibility</p:attrName>
                                        </p:attrNameLst>
                                      </p:cBhvr>
                                      <p:to>
                                        <p:strVal val="visible"/>
                                      </p:to>
                                    </p:set>
                                    <p:anim calcmode="lin" valueType="num">
                                      <p:cBhvr>
                                        <p:cTn id="93" dur="500" fill="hold"/>
                                        <p:tgtEl>
                                          <p:spTgt spid="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94" dur="500" fill="hold"/>
                                        <p:tgtEl>
                                          <p:spTgt spid="8">
                                            <p:txEl>
                                              <p:pRg st="0" end="0"/>
                                            </p:txEl>
                                          </p:spTgt>
                                        </p:tgtEl>
                                        <p:attrNameLst>
                                          <p:attrName>ppt_y</p:attrName>
                                        </p:attrNameLst>
                                      </p:cBhvr>
                                      <p:tavLst>
                                        <p:tav tm="0">
                                          <p:val>
                                            <p:strVal val="#ppt_y"/>
                                          </p:val>
                                        </p:tav>
                                        <p:tav tm="100000">
                                          <p:val>
                                            <p:strVal val="#ppt_y"/>
                                          </p:val>
                                        </p:tav>
                                      </p:tavLst>
                                    </p:anim>
                                    <p:anim calcmode="lin" valueType="num">
                                      <p:cBhvr>
                                        <p:cTn id="95" dur="500" fill="hold"/>
                                        <p:tgtEl>
                                          <p:spTgt spid="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96" dur="500" fill="hold"/>
                                        <p:tgtEl>
                                          <p:spTgt spid="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97" dur="500" tmFilter="0,0; .5, 1; 1, 1"/>
                                        <p:tgtEl>
                                          <p:spTgt spid="8">
                                            <p:txEl>
                                              <p:pRg st="0" end="0"/>
                                            </p:txEl>
                                          </p:spTgt>
                                        </p:tgtEl>
                                      </p:cBhvr>
                                    </p:animEffect>
                                  </p:childTnLst>
                                </p:cTn>
                              </p:par>
                            </p:childTnLst>
                          </p:cTn>
                        </p:par>
                        <p:par>
                          <p:cTn id="98" fill="hold">
                            <p:stCondLst>
                              <p:cond delay="3550"/>
                            </p:stCondLst>
                            <p:childTnLst>
                              <p:par>
                                <p:cTn id="99" presetID="41" presetClass="entr" presetSubtype="0" fill="hold" nodeType="afterEffect">
                                  <p:stCondLst>
                                    <p:cond delay="0"/>
                                  </p:stCondLst>
                                  <p:iterate type="lt">
                                    <p:tmPct val="10000"/>
                                  </p:iterate>
                                  <p:childTnLst>
                                    <p:set>
                                      <p:cBhvr>
                                        <p:cTn id="100" dur="1" fill="hold">
                                          <p:stCondLst>
                                            <p:cond delay="0"/>
                                          </p:stCondLst>
                                        </p:cTn>
                                        <p:tgtEl>
                                          <p:spTgt spid="16">
                                            <p:txEl>
                                              <p:pRg st="0" end="0"/>
                                            </p:txEl>
                                          </p:spTgt>
                                        </p:tgtEl>
                                        <p:attrNameLst>
                                          <p:attrName>style.visibility</p:attrName>
                                        </p:attrNameLst>
                                      </p:cBhvr>
                                      <p:to>
                                        <p:strVal val="visible"/>
                                      </p:to>
                                    </p:set>
                                    <p:anim calcmode="lin" valueType="num">
                                      <p:cBhvr>
                                        <p:cTn id="101" dur="500" fill="hold"/>
                                        <p:tgtEl>
                                          <p:spTgt spid="16">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16">
                                            <p:txEl>
                                              <p:pRg st="0" end="0"/>
                                            </p:txEl>
                                          </p:spTgt>
                                        </p:tgtEl>
                                        <p:attrNameLst>
                                          <p:attrName>ppt_y</p:attrName>
                                        </p:attrNameLst>
                                      </p:cBhvr>
                                      <p:tavLst>
                                        <p:tav tm="0">
                                          <p:val>
                                            <p:strVal val="#ppt_y"/>
                                          </p:val>
                                        </p:tav>
                                        <p:tav tm="100000">
                                          <p:val>
                                            <p:strVal val="#ppt_y"/>
                                          </p:val>
                                        </p:tav>
                                      </p:tavLst>
                                    </p:anim>
                                    <p:anim calcmode="lin" valueType="num">
                                      <p:cBhvr>
                                        <p:cTn id="103" dur="500" fill="hold"/>
                                        <p:tgtEl>
                                          <p:spTgt spid="16">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16">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16">
                                            <p:txEl>
                                              <p:pRg st="0" end="0"/>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2"/>
                                        </p:tgtEl>
                                      </p:cBhvr>
                                    </p:animEffect>
                                    <p:set>
                                      <p:cBhvr>
                                        <p:cTn id="110" dur="1" fill="hold">
                                          <p:stCondLst>
                                            <p:cond delay="499"/>
                                          </p:stCondLst>
                                        </p:cTn>
                                        <p:tgtEl>
                                          <p:spTgt spid="2"/>
                                        </p:tgtEl>
                                        <p:attrNameLst>
                                          <p:attrName>style.visibility</p:attrName>
                                        </p:attrNameLst>
                                      </p:cBhvr>
                                      <p:to>
                                        <p:strVal val="hidden"/>
                                      </p:to>
                                    </p:set>
                                  </p:childTnLst>
                                </p:cTn>
                              </p:par>
                              <p:par>
                                <p:cTn id="111" presetID="10" presetClass="exit" presetSubtype="0" fill="hold" grpId="0" nodeType="withEffect">
                                  <p:stCondLst>
                                    <p:cond delay="0"/>
                                  </p:stCondLst>
                                  <p:iterate type="lt">
                                    <p:tmPct val="0"/>
                                  </p:iterate>
                                  <p:childTnLst>
                                    <p:animEffect transition="out" filter="fade">
                                      <p:cBhvr>
                                        <p:cTn id="112" dur="500"/>
                                        <p:tgtEl>
                                          <p:spTgt spid="8">
                                            <p:txEl>
                                              <p:pRg st="0" end="0"/>
                                            </p:txEl>
                                          </p:spTgt>
                                        </p:tgtEl>
                                      </p:cBhvr>
                                    </p:animEffect>
                                    <p:set>
                                      <p:cBhvr>
                                        <p:cTn id="113" dur="1" fill="hold">
                                          <p:stCondLst>
                                            <p:cond delay="499"/>
                                          </p:stCondLst>
                                        </p:cTn>
                                        <p:tgtEl>
                                          <p:spTgt spid="8">
                                            <p:txEl>
                                              <p:pRg st="0" end="0"/>
                                            </p:txEl>
                                          </p:spTgt>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7"/>
                                        </p:tgtEl>
                                      </p:cBhvr>
                                    </p:animEffect>
                                    <p:set>
                                      <p:cBhvr>
                                        <p:cTn id="116" dur="1" fill="hold">
                                          <p:stCondLst>
                                            <p:cond delay="499"/>
                                          </p:stCondLst>
                                        </p:cTn>
                                        <p:tgtEl>
                                          <p:spTgt spid="7"/>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10"/>
                                        </p:tgtEl>
                                      </p:cBhvr>
                                    </p:animEffect>
                                    <p:set>
                                      <p:cBhvr>
                                        <p:cTn id="119" dur="1" fill="hold">
                                          <p:stCondLst>
                                            <p:cond delay="499"/>
                                          </p:stCondLst>
                                        </p:cTn>
                                        <p:tgtEl>
                                          <p:spTgt spid="10"/>
                                        </p:tgtEl>
                                        <p:attrNameLst>
                                          <p:attrName>style.visibility</p:attrName>
                                        </p:attrNameLst>
                                      </p:cBhvr>
                                      <p:to>
                                        <p:strVal val="hidden"/>
                                      </p:to>
                                    </p:set>
                                  </p:childTnLst>
                                </p:cTn>
                              </p:par>
                              <p:par>
                                <p:cTn id="120" presetID="10" presetClass="exit" presetSubtype="0" fill="hold" grpId="0" nodeType="withEffect">
                                  <p:stCondLst>
                                    <p:cond delay="0"/>
                                  </p:stCondLst>
                                  <p:iterate type="lt">
                                    <p:tmPct val="0"/>
                                  </p:iterate>
                                  <p:childTnLst>
                                    <p:animEffect transition="out" filter="fade">
                                      <p:cBhvr>
                                        <p:cTn id="121" dur="500"/>
                                        <p:tgtEl>
                                          <p:spTgt spid="16">
                                            <p:txEl>
                                              <p:pRg st="0" end="0"/>
                                            </p:txEl>
                                          </p:spTgt>
                                        </p:tgtEl>
                                      </p:cBhvr>
                                    </p:animEffect>
                                    <p:set>
                                      <p:cBhvr>
                                        <p:cTn id="122" dur="1" fill="hold">
                                          <p:stCondLst>
                                            <p:cond delay="499"/>
                                          </p:stCondLst>
                                        </p:cTn>
                                        <p:tgtEl>
                                          <p:spTgt spid="16">
                                            <p:txEl>
                                              <p:pRg st="0" end="0"/>
                                            </p:txEl>
                                          </p:spTgt>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15"/>
                                        </p:tgtEl>
                                      </p:cBhvr>
                                    </p:animEffect>
                                    <p:set>
                                      <p:cBhvr>
                                        <p:cTn id="125" dur="1" fill="hold">
                                          <p:stCondLst>
                                            <p:cond delay="499"/>
                                          </p:stCondLst>
                                        </p:cTn>
                                        <p:tgtEl>
                                          <p:spTgt spid="15"/>
                                        </p:tgtEl>
                                        <p:attrNameLst>
                                          <p:attrName>style.visibility</p:attrName>
                                        </p:attrNameLst>
                                      </p:cBhvr>
                                      <p:to>
                                        <p:strVal val="hidden"/>
                                      </p:to>
                                    </p:set>
                                  </p:childTnLst>
                                </p:cTn>
                              </p:par>
                            </p:childTnLst>
                          </p:cTn>
                        </p:par>
                        <p:par>
                          <p:cTn id="126" fill="hold">
                            <p:stCondLst>
                              <p:cond delay="500"/>
                            </p:stCondLst>
                            <p:childTnLst>
                              <p:par>
                                <p:cTn id="127" presetID="2" presetClass="entr" presetSubtype="2" fill="hold" nodeType="after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additive="base">
                                        <p:cTn id="129" dur="500" fill="hold"/>
                                        <p:tgtEl>
                                          <p:spTgt spid="22"/>
                                        </p:tgtEl>
                                        <p:attrNameLst>
                                          <p:attrName>ppt_x</p:attrName>
                                        </p:attrNameLst>
                                      </p:cBhvr>
                                      <p:tavLst>
                                        <p:tav tm="0">
                                          <p:val>
                                            <p:strVal val="1+#ppt_w/2"/>
                                          </p:val>
                                        </p:tav>
                                        <p:tav tm="100000">
                                          <p:val>
                                            <p:strVal val="#ppt_x"/>
                                          </p:val>
                                        </p:tav>
                                      </p:tavLst>
                                    </p:anim>
                                    <p:anim calcmode="lin" valueType="num">
                                      <p:cBhvr additive="base">
                                        <p:cTn id="130" dur="500" fill="hold"/>
                                        <p:tgtEl>
                                          <p:spTgt spid="22"/>
                                        </p:tgtEl>
                                        <p:attrNameLst>
                                          <p:attrName>ppt_y</p:attrName>
                                        </p:attrNameLst>
                                      </p:cBhvr>
                                      <p:tavLst>
                                        <p:tav tm="0">
                                          <p:val>
                                            <p:strVal val="#ppt_y"/>
                                          </p:val>
                                        </p:tav>
                                        <p:tav tm="100000">
                                          <p:val>
                                            <p:strVal val="#ppt_y"/>
                                          </p:val>
                                        </p:tav>
                                      </p:tavLst>
                                    </p:anim>
                                  </p:childTnLst>
                                </p:cTn>
                              </p:par>
                              <p:par>
                                <p:cTn id="131" presetID="2" presetClass="entr" presetSubtype="2" fill="hold" nodeType="withEffect">
                                  <p:stCondLst>
                                    <p:cond delay="0"/>
                                  </p:stCondLst>
                                  <p:childTnLst>
                                    <p:set>
                                      <p:cBhvr>
                                        <p:cTn id="132" dur="1" fill="hold">
                                          <p:stCondLst>
                                            <p:cond delay="0"/>
                                          </p:stCondLst>
                                        </p:cTn>
                                        <p:tgtEl>
                                          <p:spTgt spid="25"/>
                                        </p:tgtEl>
                                        <p:attrNameLst>
                                          <p:attrName>style.visibility</p:attrName>
                                        </p:attrNameLst>
                                      </p:cBhvr>
                                      <p:to>
                                        <p:strVal val="visible"/>
                                      </p:to>
                                    </p:set>
                                    <p:anim calcmode="lin" valueType="num">
                                      <p:cBhvr additive="base">
                                        <p:cTn id="133" dur="500" fill="hold"/>
                                        <p:tgtEl>
                                          <p:spTgt spid="25"/>
                                        </p:tgtEl>
                                        <p:attrNameLst>
                                          <p:attrName>ppt_x</p:attrName>
                                        </p:attrNameLst>
                                      </p:cBhvr>
                                      <p:tavLst>
                                        <p:tav tm="0">
                                          <p:val>
                                            <p:strVal val="1+#ppt_w/2"/>
                                          </p:val>
                                        </p:tav>
                                        <p:tav tm="100000">
                                          <p:val>
                                            <p:strVal val="#ppt_x"/>
                                          </p:val>
                                        </p:tav>
                                      </p:tavLst>
                                    </p:anim>
                                    <p:anim calcmode="lin" valueType="num">
                                      <p:cBhvr additive="base">
                                        <p:cTn id="13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2"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anim calcmode="lin" valueType="num">
                                      <p:cBhvr additive="base">
                                        <p:cTn id="139" dur="500" fill="hold"/>
                                        <p:tgtEl>
                                          <p:spTgt spid="31"/>
                                        </p:tgtEl>
                                        <p:attrNameLst>
                                          <p:attrName>ppt_x</p:attrName>
                                        </p:attrNameLst>
                                      </p:cBhvr>
                                      <p:tavLst>
                                        <p:tav tm="0">
                                          <p:val>
                                            <p:strVal val="1+#ppt_w/2"/>
                                          </p:val>
                                        </p:tav>
                                        <p:tav tm="100000">
                                          <p:val>
                                            <p:strVal val="#ppt_x"/>
                                          </p:val>
                                        </p:tav>
                                      </p:tavLst>
                                    </p:anim>
                                    <p:anim calcmode="lin" valueType="num">
                                      <p:cBhvr additive="base">
                                        <p:cTn id="140" dur="500" fill="hold"/>
                                        <p:tgtEl>
                                          <p:spTgt spid="31"/>
                                        </p:tgtEl>
                                        <p:attrNameLst>
                                          <p:attrName>ppt_y</p:attrName>
                                        </p:attrNameLst>
                                      </p:cBhvr>
                                      <p:tavLst>
                                        <p:tav tm="0">
                                          <p:val>
                                            <p:strVal val="#ppt_y"/>
                                          </p:val>
                                        </p:tav>
                                        <p:tav tm="100000">
                                          <p:val>
                                            <p:strVal val="#ppt_y"/>
                                          </p:val>
                                        </p:tav>
                                      </p:tavLst>
                                    </p:anim>
                                  </p:childTnLst>
                                </p:cTn>
                              </p:par>
                              <p:par>
                                <p:cTn id="141" presetID="2" presetClass="entr" presetSubtype="2" fill="hold" nodeType="withEffect">
                                  <p:stCondLst>
                                    <p:cond delay="0"/>
                                  </p:stCondLst>
                                  <p:childTnLst>
                                    <p:set>
                                      <p:cBhvr>
                                        <p:cTn id="142" dur="1" fill="hold">
                                          <p:stCondLst>
                                            <p:cond delay="0"/>
                                          </p:stCondLst>
                                        </p:cTn>
                                        <p:tgtEl>
                                          <p:spTgt spid="23"/>
                                        </p:tgtEl>
                                        <p:attrNameLst>
                                          <p:attrName>style.visibility</p:attrName>
                                        </p:attrNameLst>
                                      </p:cBhvr>
                                      <p:to>
                                        <p:strVal val="visible"/>
                                      </p:to>
                                    </p:set>
                                    <p:anim calcmode="lin" valueType="num">
                                      <p:cBhvr additive="base">
                                        <p:cTn id="143" dur="500" fill="hold"/>
                                        <p:tgtEl>
                                          <p:spTgt spid="23"/>
                                        </p:tgtEl>
                                        <p:attrNameLst>
                                          <p:attrName>ppt_x</p:attrName>
                                        </p:attrNameLst>
                                      </p:cBhvr>
                                      <p:tavLst>
                                        <p:tav tm="0">
                                          <p:val>
                                            <p:strVal val="1+#ppt_w/2"/>
                                          </p:val>
                                        </p:tav>
                                        <p:tav tm="100000">
                                          <p:val>
                                            <p:strVal val="#ppt_x"/>
                                          </p:val>
                                        </p:tav>
                                      </p:tavLst>
                                    </p:anim>
                                    <p:anim calcmode="lin" valueType="num">
                                      <p:cBhvr additive="base">
                                        <p:cTn id="144" dur="500" fill="hold"/>
                                        <p:tgtEl>
                                          <p:spTgt spid="23"/>
                                        </p:tgtEl>
                                        <p:attrNameLst>
                                          <p:attrName>ppt_y</p:attrName>
                                        </p:attrNameLst>
                                      </p:cBhvr>
                                      <p:tavLst>
                                        <p:tav tm="0">
                                          <p:val>
                                            <p:strVal val="#ppt_y"/>
                                          </p:val>
                                        </p:tav>
                                        <p:tav tm="100000">
                                          <p:val>
                                            <p:strVal val="#ppt_y"/>
                                          </p:val>
                                        </p:tav>
                                      </p:tavLst>
                                    </p:anim>
                                  </p:childTnLst>
                                </p:cTn>
                              </p:par>
                              <p:par>
                                <p:cTn id="145" presetID="2" presetClass="entr" presetSubtype="2" fill="hold" grpId="0" nodeType="withEffect">
                                  <p:stCondLst>
                                    <p:cond delay="0"/>
                                  </p:stCondLst>
                                  <p:childTnLst>
                                    <p:set>
                                      <p:cBhvr>
                                        <p:cTn id="146" dur="1" fill="hold">
                                          <p:stCondLst>
                                            <p:cond delay="0"/>
                                          </p:stCondLst>
                                        </p:cTn>
                                        <p:tgtEl>
                                          <p:spTgt spid="27"/>
                                        </p:tgtEl>
                                        <p:attrNameLst>
                                          <p:attrName>style.visibility</p:attrName>
                                        </p:attrNameLst>
                                      </p:cBhvr>
                                      <p:to>
                                        <p:strVal val="visible"/>
                                      </p:to>
                                    </p:set>
                                    <p:anim calcmode="lin" valueType="num">
                                      <p:cBhvr additive="base">
                                        <p:cTn id="147" dur="500" fill="hold"/>
                                        <p:tgtEl>
                                          <p:spTgt spid="27"/>
                                        </p:tgtEl>
                                        <p:attrNameLst>
                                          <p:attrName>ppt_x</p:attrName>
                                        </p:attrNameLst>
                                      </p:cBhvr>
                                      <p:tavLst>
                                        <p:tav tm="0">
                                          <p:val>
                                            <p:strVal val="1+#ppt_w/2"/>
                                          </p:val>
                                        </p:tav>
                                        <p:tav tm="100000">
                                          <p:val>
                                            <p:strVal val="#ppt_x"/>
                                          </p:val>
                                        </p:tav>
                                      </p:tavLst>
                                    </p:anim>
                                    <p:anim calcmode="lin" valueType="num">
                                      <p:cBhvr additive="base">
                                        <p:cTn id="148" dur="500" fill="hold"/>
                                        <p:tgtEl>
                                          <p:spTgt spid="27"/>
                                        </p:tgtEl>
                                        <p:attrNameLst>
                                          <p:attrName>ppt_y</p:attrName>
                                        </p:attrNameLst>
                                      </p:cBhvr>
                                      <p:tavLst>
                                        <p:tav tm="0">
                                          <p:val>
                                            <p:strVal val="#ppt_y"/>
                                          </p:val>
                                        </p:tav>
                                        <p:tav tm="100000">
                                          <p:val>
                                            <p:strVal val="#ppt_y"/>
                                          </p:val>
                                        </p:tav>
                                      </p:tavLst>
                                    </p:anim>
                                  </p:childTnLst>
                                </p:cTn>
                              </p:par>
                              <p:par>
                                <p:cTn id="149" presetID="2" presetClass="entr" presetSubtype="2" fill="hold" grpId="0" nodeType="withEffect">
                                  <p:stCondLst>
                                    <p:cond delay="0"/>
                                  </p:stCondLst>
                                  <p:childTnLst>
                                    <p:set>
                                      <p:cBhvr>
                                        <p:cTn id="150" dur="1" fill="hold">
                                          <p:stCondLst>
                                            <p:cond delay="0"/>
                                          </p:stCondLst>
                                        </p:cTn>
                                        <p:tgtEl>
                                          <p:spTgt spid="21"/>
                                        </p:tgtEl>
                                        <p:attrNameLst>
                                          <p:attrName>style.visibility</p:attrName>
                                        </p:attrNameLst>
                                      </p:cBhvr>
                                      <p:to>
                                        <p:strVal val="visible"/>
                                      </p:to>
                                    </p:set>
                                    <p:anim calcmode="lin" valueType="num">
                                      <p:cBhvr additive="base">
                                        <p:cTn id="151" dur="500" fill="hold"/>
                                        <p:tgtEl>
                                          <p:spTgt spid="21"/>
                                        </p:tgtEl>
                                        <p:attrNameLst>
                                          <p:attrName>ppt_x</p:attrName>
                                        </p:attrNameLst>
                                      </p:cBhvr>
                                      <p:tavLst>
                                        <p:tav tm="0">
                                          <p:val>
                                            <p:strVal val="1+#ppt_w/2"/>
                                          </p:val>
                                        </p:tav>
                                        <p:tav tm="100000">
                                          <p:val>
                                            <p:strVal val="#ppt_x"/>
                                          </p:val>
                                        </p:tav>
                                      </p:tavLst>
                                    </p:anim>
                                    <p:anim calcmode="lin" valueType="num">
                                      <p:cBhvr additive="base">
                                        <p:cTn id="15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9" grpId="1" build="allAtOnce"/>
      <p:bldP spid="14" grpId="0"/>
      <p:bldP spid="2" grpId="0" animBg="1"/>
      <p:bldP spid="2" grpId="1" animBg="1"/>
      <p:bldP spid="4" grpId="0"/>
      <p:bldP spid="8" grpId="0" build="allAtOnce"/>
      <p:bldP spid="10" grpId="0" animBg="1"/>
      <p:bldP spid="10" grpId="1" animBg="1"/>
      <p:bldP spid="13" grpId="0"/>
      <p:bldP spid="16" grpId="0" build="allAtOnce"/>
      <p:bldP spid="21" grpId="0" animBg="1"/>
      <p:bldP spid="27" grpId="0"/>
      <p:bldP spid="31"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erson with glasses and a computer&#10;&#10;Description automatically generated">
            <a:extLst>
              <a:ext uri="{FF2B5EF4-FFF2-40B4-BE49-F238E27FC236}">
                <a16:creationId xmlns:a16="http://schemas.microsoft.com/office/drawing/2014/main" id="{E809A5B2-5901-315A-62A4-50A92E8253D0}"/>
              </a:ext>
            </a:extLst>
          </p:cNvPr>
          <p:cNvPicPr>
            <a:picLocks noChangeAspect="1"/>
          </p:cNvPicPr>
          <p:nvPr/>
        </p:nvPicPr>
        <p:blipFill>
          <a:blip r:embed="rId3">
            <a:alphaModFix amt="77000"/>
            <a:extLst>
              <a:ext uri="{28A0092B-C50C-407E-A947-70E740481C1C}">
                <a14:useLocalDpi xmlns:a14="http://schemas.microsoft.com/office/drawing/2010/main" val="0"/>
              </a:ext>
            </a:extLst>
          </a:blip>
          <a:stretch>
            <a:fillRect/>
          </a:stretch>
        </p:blipFill>
        <p:spPr>
          <a:xfrm>
            <a:off x="9790711" y="4462789"/>
            <a:ext cx="3007282" cy="3007282"/>
          </a:xfrm>
          <a:prstGeom prst="ellipse">
            <a:avLst/>
          </a:prstGeom>
          <a:effectLst>
            <a:softEdge rad="12700"/>
          </a:effectLst>
          <a:scene3d>
            <a:camera prst="orthographicFront"/>
            <a:lightRig rig="threePt" dir="t">
              <a:rot lat="0" lon="0" rev="1200000"/>
            </a:lightRig>
          </a:scene3d>
          <a:sp3d extrusionH="19050">
            <a:bevelT w="6350"/>
            <a:bevelB w="0"/>
            <a:extrusionClr>
              <a:schemeClr val="tx1">
                <a:lumMod val="90000"/>
                <a:lumOff val="10000"/>
              </a:schemeClr>
            </a:extrusionClr>
          </a:sp3d>
        </p:spPr>
      </p:pic>
      <p:sp>
        <p:nvSpPr>
          <p:cNvPr id="3" name="Title 2">
            <a:extLst>
              <a:ext uri="{FF2B5EF4-FFF2-40B4-BE49-F238E27FC236}">
                <a16:creationId xmlns:a16="http://schemas.microsoft.com/office/drawing/2014/main" id="{9B27E9F1-13E0-FB80-7BCE-04F00B437617}"/>
              </a:ext>
            </a:extLst>
          </p:cNvPr>
          <p:cNvSpPr>
            <a:spLocks noGrp="1"/>
          </p:cNvSpPr>
          <p:nvPr>
            <p:ph type="title"/>
          </p:nvPr>
        </p:nvSpPr>
        <p:spPr>
          <a:xfrm>
            <a:off x="-2237026" y="-8931"/>
            <a:ext cx="11013056" cy="552660"/>
          </a:xfrm>
        </p:spPr>
        <p:txBody>
          <a:bodyPr/>
          <a:lstStyle/>
          <a:p>
            <a:r>
              <a:rPr lang="en-US"/>
              <a:t>Slide Title</a:t>
            </a:r>
          </a:p>
        </p:txBody>
      </p:sp>
      <p:sp>
        <p:nvSpPr>
          <p:cNvPr id="4" name="Text Placeholder 3">
            <a:extLst>
              <a:ext uri="{FF2B5EF4-FFF2-40B4-BE49-F238E27FC236}">
                <a16:creationId xmlns:a16="http://schemas.microsoft.com/office/drawing/2014/main" id="{1290F57C-2100-A7DA-604B-222709BEA39C}"/>
              </a:ext>
            </a:extLst>
          </p:cNvPr>
          <p:cNvSpPr>
            <a:spLocks noGrp="1"/>
          </p:cNvSpPr>
          <p:nvPr>
            <p:ph type="body" sz="quarter" idx="13"/>
          </p:nvPr>
        </p:nvSpPr>
        <p:spPr/>
        <p:txBody>
          <a:bodyPr/>
          <a:lstStyle/>
          <a:p>
            <a:r>
              <a:rPr lang="en-US"/>
              <a:t>HEADING</a:t>
            </a:r>
          </a:p>
        </p:txBody>
      </p:sp>
      <p:sp>
        <p:nvSpPr>
          <p:cNvPr id="5" name="Footer Placeholder 4">
            <a:extLst>
              <a:ext uri="{FF2B5EF4-FFF2-40B4-BE49-F238E27FC236}">
                <a16:creationId xmlns:a16="http://schemas.microsoft.com/office/drawing/2014/main" id="{8AA53510-06ED-A5FF-8257-8FDA87ADD180}"/>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1011289A-1737-8A8A-AD84-CE4E2DA3221A}"/>
              </a:ext>
            </a:extLst>
          </p:cNvPr>
          <p:cNvSpPr>
            <a:spLocks noGrp="1"/>
          </p:cNvSpPr>
          <p:nvPr>
            <p:ph type="sldNum" sz="quarter" idx="4"/>
          </p:nvPr>
        </p:nvSpPr>
        <p:spPr/>
        <p:txBody>
          <a:bodyPr/>
          <a:lstStyle/>
          <a:p>
            <a:fld id="{CC016F9F-E390-8549-93F9-91A8D6CA4677}" type="slidenum">
              <a:rPr lang="en-US" smtClean="0"/>
              <a:pPr/>
              <a:t>50</a:t>
            </a:fld>
            <a:endParaRPr lang="en-US"/>
          </a:p>
        </p:txBody>
      </p:sp>
      <p:sp>
        <p:nvSpPr>
          <p:cNvPr id="9" name="Oval 8">
            <a:extLst>
              <a:ext uri="{FF2B5EF4-FFF2-40B4-BE49-F238E27FC236}">
                <a16:creationId xmlns:a16="http://schemas.microsoft.com/office/drawing/2014/main" id="{64AD92E5-E2FA-870D-6492-D92773CB1DCA}"/>
              </a:ext>
            </a:extLst>
          </p:cNvPr>
          <p:cNvSpPr>
            <a:spLocks noChangeAspect="1"/>
          </p:cNvSpPr>
          <p:nvPr/>
        </p:nvSpPr>
        <p:spPr>
          <a:xfrm>
            <a:off x="9178645" y="3804700"/>
            <a:ext cx="4231413" cy="4231413"/>
          </a:xfrm>
          <a:prstGeom prst="ellipse">
            <a:avLst/>
          </a:prstGeom>
          <a:gradFill>
            <a:gsLst>
              <a:gs pos="25000">
                <a:schemeClr val="bg1">
                  <a:lumMod val="85000"/>
                </a:schemeClr>
              </a:gs>
              <a:gs pos="12000">
                <a:schemeClr val="bg1"/>
              </a:gs>
            </a:gsLst>
            <a:path path="circle">
              <a:fillToRect l="50000" t="50000" r="50000" b="50000"/>
            </a:path>
          </a:gradFill>
          <a:ln>
            <a:noFill/>
          </a:ln>
          <a:effectLst/>
          <a:scene3d>
            <a:camera prst="orthographicFront"/>
            <a:lightRig rig="threePt" dir="t"/>
          </a:scene3d>
          <a:sp3d prstMaterial="clear">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phone&#10;&#10;Description automatically generated">
            <a:extLst>
              <a:ext uri="{FF2B5EF4-FFF2-40B4-BE49-F238E27FC236}">
                <a16:creationId xmlns:a16="http://schemas.microsoft.com/office/drawing/2014/main" id="{344E4E90-47C1-070D-C3E6-C70A09FF0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515" y="267399"/>
            <a:ext cx="1231641" cy="6433693"/>
          </a:xfrm>
          <a:prstGeom prst="rect">
            <a:avLst/>
          </a:prstGeom>
          <a:effectLst>
            <a:softEdge rad="108330"/>
          </a:effectLst>
        </p:spPr>
      </p:pic>
      <p:pic>
        <p:nvPicPr>
          <p:cNvPr id="2" name="Picture 1" descr="A close-up of a logo&#10;&#10;Description automatically generated">
            <a:extLst>
              <a:ext uri="{FF2B5EF4-FFF2-40B4-BE49-F238E27FC236}">
                <a16:creationId xmlns:a16="http://schemas.microsoft.com/office/drawing/2014/main" id="{CDBFF779-68BE-4348-27C8-3FB8928E61D2}"/>
              </a:ext>
            </a:extLst>
          </p:cNvPr>
          <p:cNvPicPr>
            <a:picLocks noChangeAspect="1"/>
          </p:cNvPicPr>
          <p:nvPr/>
        </p:nvPicPr>
        <p:blipFill rotWithShape="1">
          <a:blip r:embed="rId5">
            <a:extLst>
              <a:ext uri="{28A0092B-C50C-407E-A947-70E740481C1C}">
                <a14:useLocalDpi xmlns:a14="http://schemas.microsoft.com/office/drawing/2010/main" val="0"/>
              </a:ext>
            </a:extLst>
          </a:blip>
          <a:srcRect l="10537" t="19016" r="54726" b="19260"/>
          <a:stretch/>
        </p:blipFill>
        <p:spPr>
          <a:xfrm>
            <a:off x="-1752411" y="2591079"/>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
        <p:nvSpPr>
          <p:cNvPr id="7" name="Right Arrow 6">
            <a:extLst>
              <a:ext uri="{FF2B5EF4-FFF2-40B4-BE49-F238E27FC236}">
                <a16:creationId xmlns:a16="http://schemas.microsoft.com/office/drawing/2014/main" id="{1306CFE4-8F8D-62B7-ED59-68D885396309}"/>
              </a:ext>
            </a:extLst>
          </p:cNvPr>
          <p:cNvSpPr/>
          <p:nvPr/>
        </p:nvSpPr>
        <p:spPr>
          <a:xfrm>
            <a:off x="2118279" y="3103785"/>
            <a:ext cx="1151223" cy="2105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logo&#10;&#10;Description automatically generated">
            <a:extLst>
              <a:ext uri="{FF2B5EF4-FFF2-40B4-BE49-F238E27FC236}">
                <a16:creationId xmlns:a16="http://schemas.microsoft.com/office/drawing/2014/main" id="{B1A2B437-03A9-7D73-0405-7FFF9FDD72D4}"/>
              </a:ext>
            </a:extLst>
          </p:cNvPr>
          <p:cNvPicPr>
            <a:picLocks noChangeAspect="1"/>
          </p:cNvPicPr>
          <p:nvPr/>
        </p:nvPicPr>
        <p:blipFill rotWithShape="1">
          <a:blip r:embed="rId5">
            <a:extLst>
              <a:ext uri="{28A0092B-C50C-407E-A947-70E740481C1C}">
                <a14:useLocalDpi xmlns:a14="http://schemas.microsoft.com/office/drawing/2010/main" val="0"/>
              </a:ext>
            </a:extLst>
          </a:blip>
          <a:srcRect l="10537" t="19016" r="54726" b="19260"/>
          <a:stretch/>
        </p:blipFill>
        <p:spPr>
          <a:xfrm>
            <a:off x="-1154885" y="2801589"/>
            <a:ext cx="1025919" cy="1025412"/>
          </a:xfrm>
          <a:prstGeom prst="roundRect">
            <a:avLst>
              <a:gd name="adj" fmla="val 25762"/>
            </a:avLst>
          </a:prstGeom>
          <a:solidFill>
            <a:schemeClr val="tx1">
              <a:alpha val="60000"/>
            </a:schemeClr>
          </a:solidFill>
          <a:ln w="6350">
            <a:noFill/>
          </a:ln>
          <a:effectLst>
            <a:outerShdw blurRad="621716" dist="155985" dir="5520000" sx="108360" sy="108360" algn="ctr" rotWithShape="0">
              <a:srgbClr val="50CEF6">
                <a:alpha val="43339"/>
              </a:srgbClr>
            </a:outerShdw>
            <a:reflection blurRad="6350" stA="50000" endA="300" endPos="49159" dir="5400000" sy="-100000" algn="bl" rotWithShape="0"/>
          </a:effectLst>
        </p:spPr>
      </p:pic>
    </p:spTree>
    <p:extLst>
      <p:ext uri="{BB962C8B-B14F-4D97-AF65-F5344CB8AC3E}">
        <p14:creationId xmlns:p14="http://schemas.microsoft.com/office/powerpoint/2010/main" val="352820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AB25E-E6BE-4DDE-6BA8-6C2241E858E1}"/>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3F0FFDA4-CC1D-7547-7B06-0C73DCDB9BB7}"/>
              </a:ext>
            </a:extLst>
          </p:cNvPr>
          <p:cNvSpPr/>
          <p:nvPr/>
        </p:nvSpPr>
        <p:spPr>
          <a:xfrm>
            <a:off x="139930" y="1194039"/>
            <a:ext cx="5644885" cy="3739468"/>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EA3EFF9D-9273-75FB-634F-0252E6DAFCBD}"/>
              </a:ext>
            </a:extLst>
          </p:cNvPr>
          <p:cNvSpPr>
            <a:spLocks noGrp="1"/>
          </p:cNvSpPr>
          <p:nvPr>
            <p:ph type="title"/>
          </p:nvPr>
        </p:nvSpPr>
        <p:spPr>
          <a:xfrm>
            <a:off x="169028" y="202588"/>
            <a:ext cx="11013056" cy="552660"/>
          </a:xfrm>
        </p:spPr>
        <p:txBody>
          <a:bodyPr/>
          <a:lstStyle/>
          <a:p>
            <a:r>
              <a:rPr lang="en-US">
                <a:solidFill>
                  <a:srgbClr val="FFC021"/>
                </a:solidFill>
                <a:latin typeface="Oswald" pitchFamily="2" charset="77"/>
              </a:rPr>
              <a:t>Ask My Page </a:t>
            </a:r>
            <a:r>
              <a:rPr lang="en-US">
                <a:solidFill>
                  <a:srgbClr val="D3EFF8"/>
                </a:solidFill>
                <a:latin typeface="Oswald" pitchFamily="2" charset="77"/>
              </a:rPr>
              <a:t>Deep Dive</a:t>
            </a:r>
          </a:p>
        </p:txBody>
      </p:sp>
      <p:sp>
        <p:nvSpPr>
          <p:cNvPr id="5" name="Footer Placeholder 4">
            <a:extLst>
              <a:ext uri="{FF2B5EF4-FFF2-40B4-BE49-F238E27FC236}">
                <a16:creationId xmlns:a16="http://schemas.microsoft.com/office/drawing/2014/main" id="{0626F80B-573F-AB25-E1CA-49F0B7381E1E}"/>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85D03840-72E0-CD2F-2FEA-353E1AE428EB}"/>
              </a:ext>
            </a:extLst>
          </p:cNvPr>
          <p:cNvSpPr>
            <a:spLocks noGrp="1"/>
          </p:cNvSpPr>
          <p:nvPr>
            <p:ph type="sldNum" sz="quarter" idx="4"/>
          </p:nvPr>
        </p:nvSpPr>
        <p:spPr/>
        <p:txBody>
          <a:bodyPr/>
          <a:lstStyle/>
          <a:p>
            <a:fld id="{CC016F9F-E390-8549-93F9-91A8D6CA4677}" type="slidenum">
              <a:rPr lang="en-US" smtClean="0"/>
              <a:pPr/>
              <a:t>6</a:t>
            </a:fld>
            <a:endParaRPr lang="en-US"/>
          </a:p>
        </p:txBody>
      </p:sp>
      <p:pic>
        <p:nvPicPr>
          <p:cNvPr id="11" name="Picture 10" descr="A close-up of a logo&#10;&#10;Description automatically generated">
            <a:extLst>
              <a:ext uri="{FF2B5EF4-FFF2-40B4-BE49-F238E27FC236}">
                <a16:creationId xmlns:a16="http://schemas.microsoft.com/office/drawing/2014/main" id="{8E8A91D0-6374-FBAE-FF25-DEEADD103C86}"/>
              </a:ext>
            </a:extLst>
          </p:cNvPr>
          <p:cNvPicPr>
            <a:picLocks noChangeAspect="1"/>
          </p:cNvPicPr>
          <p:nvPr/>
        </p:nvPicPr>
        <p:blipFill rotWithShape="1">
          <a:blip r:embed="rId4">
            <a:alphaModFix amt="67000"/>
            <a:extLst>
              <a:ext uri="{28A0092B-C50C-407E-A947-70E740481C1C}">
                <a14:useLocalDpi xmlns:a14="http://schemas.microsoft.com/office/drawing/2010/main" val="0"/>
              </a:ext>
            </a:extLst>
          </a:blip>
          <a:srcRect l="55425" t="19643" r="11023" b="20738"/>
          <a:stretch/>
        </p:blipFill>
        <p:spPr>
          <a:xfrm>
            <a:off x="10855625" y="202588"/>
            <a:ext cx="1196445" cy="1195854"/>
          </a:xfrm>
          <a:prstGeom prst="ellipse">
            <a:avLst/>
          </a:prstGeom>
          <a:solidFill>
            <a:schemeClr val="tx1">
              <a:alpha val="72000"/>
            </a:schemeClr>
          </a:solidFill>
          <a:ln w="25400">
            <a:solidFill>
              <a:schemeClr val="bg2"/>
            </a:solidFill>
          </a:ln>
          <a:effectLst>
            <a:outerShdw blurRad="620785" dist="155985" dir="5520000" sx="108000" sy="108000" algn="ctr" rotWithShape="0">
              <a:srgbClr val="50CEF6">
                <a:alpha val="43000"/>
              </a:srgbClr>
            </a:outerShdw>
            <a:reflection stA="66000" endPos="65000" dist="50800" dir="5400000" sy="-100000" algn="bl" rotWithShape="0"/>
          </a:effectLst>
        </p:spPr>
      </p:pic>
      <p:sp>
        <p:nvSpPr>
          <p:cNvPr id="14" name="TextBox 13">
            <a:extLst>
              <a:ext uri="{FF2B5EF4-FFF2-40B4-BE49-F238E27FC236}">
                <a16:creationId xmlns:a16="http://schemas.microsoft.com/office/drawing/2014/main" id="{38EC681D-3DF7-50F1-8980-58ADEC81E166}"/>
              </a:ext>
            </a:extLst>
          </p:cNvPr>
          <p:cNvSpPr txBox="1"/>
          <p:nvPr/>
        </p:nvSpPr>
        <p:spPr>
          <a:xfrm>
            <a:off x="1178076" y="2553155"/>
            <a:ext cx="1332417" cy="457946"/>
          </a:xfrm>
          <a:prstGeom prst="rect">
            <a:avLst/>
          </a:prstGeom>
          <a:noFill/>
        </p:spPr>
        <p:txBody>
          <a:bodyPr wrap="square" rtlCol="0">
            <a:spAutoFit/>
          </a:bodyPr>
          <a:lstStyle/>
          <a:p>
            <a:pPr algn="ctr">
              <a:lnSpc>
                <a:spcPct val="150000"/>
              </a:lnSpc>
              <a:spcAft>
                <a:spcPts val="1200"/>
              </a:spcAft>
            </a:pPr>
            <a:r>
              <a:rPr lang="en-US" sz="1800">
                <a:solidFill>
                  <a:schemeClr val="tx1">
                    <a:lumMod val="50000"/>
                    <a:lumOff val="50000"/>
                  </a:schemeClr>
                </a:solidFill>
                <a:latin typeface="Oswald" pitchFamily="2" charset="77"/>
              </a:rPr>
              <a:t>ASK MY PAGE</a:t>
            </a:r>
          </a:p>
        </p:txBody>
      </p:sp>
      <p:pic>
        <p:nvPicPr>
          <p:cNvPr id="24" name="Picture 23">
            <a:extLst>
              <a:ext uri="{FF2B5EF4-FFF2-40B4-BE49-F238E27FC236}">
                <a16:creationId xmlns:a16="http://schemas.microsoft.com/office/drawing/2014/main" id="{979ACADD-3CC7-77A0-95E6-90A913ADCE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087" y="1268986"/>
            <a:ext cx="1284169" cy="1284169"/>
          </a:xfrm>
          <a:prstGeom prst="rect">
            <a:avLst/>
          </a:prstGeom>
          <a:effectLst>
            <a:softEdge rad="205727"/>
          </a:effectLst>
        </p:spPr>
      </p:pic>
      <p:pic>
        <p:nvPicPr>
          <p:cNvPr id="22" name="Picture 21">
            <a:extLst>
              <a:ext uri="{FF2B5EF4-FFF2-40B4-BE49-F238E27FC236}">
                <a16:creationId xmlns:a16="http://schemas.microsoft.com/office/drawing/2014/main" id="{7905D0CB-80F4-764C-FA15-2443326F5B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630" y="3198545"/>
            <a:ext cx="786788" cy="786788"/>
          </a:xfrm>
          <a:prstGeom prst="rect">
            <a:avLst/>
          </a:prstGeom>
        </p:spPr>
      </p:pic>
      <p:pic>
        <p:nvPicPr>
          <p:cNvPr id="25" name="Picture 24" descr="A blue green and yellow swirl&#10;&#10;Description automatically generated">
            <a:extLst>
              <a:ext uri="{FF2B5EF4-FFF2-40B4-BE49-F238E27FC236}">
                <a16:creationId xmlns:a16="http://schemas.microsoft.com/office/drawing/2014/main" id="{60D229C3-6807-0746-09C4-F4D82D5487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0327" y="3182356"/>
            <a:ext cx="786788" cy="789948"/>
          </a:xfrm>
          <a:prstGeom prst="rect">
            <a:avLst/>
          </a:prstGeom>
        </p:spPr>
      </p:pic>
      <p:pic>
        <p:nvPicPr>
          <p:cNvPr id="36" name="Picture 6" descr="Coding, prompt, ai, robot, webpage, aiicon icon - Download on Iconfinder">
            <a:extLst>
              <a:ext uri="{FF2B5EF4-FFF2-40B4-BE49-F238E27FC236}">
                <a16:creationId xmlns:a16="http://schemas.microsoft.com/office/drawing/2014/main" id="{3C8A4D84-FF9D-4A47-13EC-E3315A6D60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0594" y="3372261"/>
            <a:ext cx="667727" cy="66772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yellow triangle with a exclamation mark&#10;&#10;Description automatically generated">
            <a:extLst>
              <a:ext uri="{FF2B5EF4-FFF2-40B4-BE49-F238E27FC236}">
                <a16:creationId xmlns:a16="http://schemas.microsoft.com/office/drawing/2014/main" id="{FF499249-F28F-9DDC-B602-D85DE8C355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3310" y="822407"/>
            <a:ext cx="622784" cy="622784"/>
          </a:xfrm>
          <a:prstGeom prst="rect">
            <a:avLst/>
          </a:prstGeom>
        </p:spPr>
      </p:pic>
      <p:pic>
        <p:nvPicPr>
          <p:cNvPr id="40" name="Picture 39">
            <a:extLst>
              <a:ext uri="{FF2B5EF4-FFF2-40B4-BE49-F238E27FC236}">
                <a16:creationId xmlns:a16="http://schemas.microsoft.com/office/drawing/2014/main" id="{AF57482A-0870-7AD1-D080-A5A30F78BC1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47074" y="2061855"/>
            <a:ext cx="611375" cy="611375"/>
          </a:xfrm>
          <a:prstGeom prst="rect">
            <a:avLst/>
          </a:prstGeom>
        </p:spPr>
      </p:pic>
      <p:pic>
        <p:nvPicPr>
          <p:cNvPr id="42" name="Picture 41" descr="A magnifying glass over a browser window&#10;&#10;Description automatically generated">
            <a:extLst>
              <a:ext uri="{FF2B5EF4-FFF2-40B4-BE49-F238E27FC236}">
                <a16:creationId xmlns:a16="http://schemas.microsoft.com/office/drawing/2014/main" id="{B2977E5C-AEF3-FB83-D64F-1FD3348CCC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72752" y="2145942"/>
            <a:ext cx="1694012" cy="1694012"/>
          </a:xfrm>
          <a:prstGeom prst="rect">
            <a:avLst/>
          </a:prstGeom>
        </p:spPr>
      </p:pic>
      <p:sp>
        <p:nvSpPr>
          <p:cNvPr id="2" name="Rounded Rectangle 1">
            <a:extLst>
              <a:ext uri="{FF2B5EF4-FFF2-40B4-BE49-F238E27FC236}">
                <a16:creationId xmlns:a16="http://schemas.microsoft.com/office/drawing/2014/main" id="{43571381-DFA4-91CC-99AD-6076FB1566D3}"/>
              </a:ext>
            </a:extLst>
          </p:cNvPr>
          <p:cNvSpPr/>
          <p:nvPr/>
        </p:nvSpPr>
        <p:spPr>
          <a:xfrm>
            <a:off x="6894458" y="1323869"/>
            <a:ext cx="3892098" cy="62278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r>
              <a:rPr lang="en-GB" sz="1400"/>
              <a:t>Disclaimer Alert and User privacy consent</a:t>
            </a:r>
          </a:p>
        </p:txBody>
      </p:sp>
      <p:sp>
        <p:nvSpPr>
          <p:cNvPr id="4" name="Rounded Rectangle 3">
            <a:extLst>
              <a:ext uri="{FF2B5EF4-FFF2-40B4-BE49-F238E27FC236}">
                <a16:creationId xmlns:a16="http://schemas.microsoft.com/office/drawing/2014/main" id="{96C1B315-C112-74CA-D636-86F433814796}"/>
              </a:ext>
            </a:extLst>
          </p:cNvPr>
          <p:cNvSpPr/>
          <p:nvPr/>
        </p:nvSpPr>
        <p:spPr>
          <a:xfrm>
            <a:off x="6894458" y="2600810"/>
            <a:ext cx="3892098" cy="62278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lvl="0" algn="ctr" defTabSz="1155700">
              <a:lnSpc>
                <a:spcPct val="90000"/>
              </a:lnSpc>
              <a:spcBef>
                <a:spcPct val="0"/>
              </a:spcBef>
              <a:spcAft>
                <a:spcPct val="35000"/>
              </a:spcAft>
            </a:pPr>
            <a:r>
              <a:rPr lang="en-GB" sz="1400"/>
              <a:t>Content moderation, PII moderation, Hallucination evaluation</a:t>
            </a:r>
          </a:p>
        </p:txBody>
      </p:sp>
      <p:sp>
        <p:nvSpPr>
          <p:cNvPr id="7" name="Rounded Rectangle 6">
            <a:extLst>
              <a:ext uri="{FF2B5EF4-FFF2-40B4-BE49-F238E27FC236}">
                <a16:creationId xmlns:a16="http://schemas.microsoft.com/office/drawing/2014/main" id="{EAA598C6-1601-CCF6-39B6-0485652863F6}"/>
              </a:ext>
            </a:extLst>
          </p:cNvPr>
          <p:cNvSpPr/>
          <p:nvPr/>
        </p:nvSpPr>
        <p:spPr>
          <a:xfrm>
            <a:off x="6873310" y="4044125"/>
            <a:ext cx="3892098" cy="622785"/>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lvl="0" algn="ctr" defTabSz="1155700">
              <a:lnSpc>
                <a:spcPct val="90000"/>
              </a:lnSpc>
              <a:spcBef>
                <a:spcPct val="0"/>
              </a:spcBef>
              <a:spcAft>
                <a:spcPct val="35000"/>
              </a:spcAft>
            </a:pPr>
            <a:r>
              <a:rPr lang="en-GB" sz="1400"/>
              <a:t>Chat-history maintain for accurate answer</a:t>
            </a:r>
          </a:p>
        </p:txBody>
      </p:sp>
    </p:spTree>
    <p:custDataLst>
      <p:tags r:id="rId1"/>
    </p:custDataLst>
    <p:extLst>
      <p:ext uri="{BB962C8B-B14F-4D97-AF65-F5344CB8AC3E}">
        <p14:creationId xmlns:p14="http://schemas.microsoft.com/office/powerpoint/2010/main" val="6390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trips(downLeft)">
                                      <p:cBhvr>
                                        <p:cTn id="7" dur="500"/>
                                        <p:tgtEl>
                                          <p:spTgt spid="3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par>
                                <p:cTn id="11" presetID="18" presetClass="entr" presetSubtype="12"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strips(downLeft)">
                                      <p:cBhvr>
                                        <p:cTn id="13" dur="500"/>
                                        <p:tgtEl>
                                          <p:spTgt spid="40"/>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trips(downLeft)">
                                      <p:cBhvr>
                                        <p:cTn id="16" dur="500"/>
                                        <p:tgtEl>
                                          <p:spTgt spid="4"/>
                                        </p:tgtEl>
                                      </p:cBhvr>
                                    </p:animEffect>
                                  </p:childTnLst>
                                </p:cTn>
                              </p:par>
                              <p:par>
                                <p:cTn id="17" presetID="18" presetClass="entr" presetSubtype="12"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strips(downLeft)">
                                      <p:cBhvr>
                                        <p:cTn id="19" dur="500"/>
                                        <p:tgtEl>
                                          <p:spTgt spid="36"/>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trips(down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circle(in)">
                                      <p:cBhvr>
                                        <p:cTn id="27"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0B7FC-2959-59AD-3A79-9B04EBD17884}"/>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CE49E755-B287-1761-B29F-2526F1887EED}"/>
              </a:ext>
            </a:extLst>
          </p:cNvPr>
          <p:cNvSpPr/>
          <p:nvPr/>
        </p:nvSpPr>
        <p:spPr>
          <a:xfrm>
            <a:off x="453689" y="958804"/>
            <a:ext cx="10058622" cy="4940391"/>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EEB21D0A-ECBC-23B6-8B8E-6BCA8688C54D}"/>
              </a:ext>
            </a:extLst>
          </p:cNvPr>
          <p:cNvSpPr>
            <a:spLocks noGrp="1"/>
          </p:cNvSpPr>
          <p:nvPr>
            <p:ph type="title"/>
          </p:nvPr>
        </p:nvSpPr>
        <p:spPr>
          <a:xfrm>
            <a:off x="169028" y="202588"/>
            <a:ext cx="11013056" cy="552660"/>
          </a:xfrm>
        </p:spPr>
        <p:txBody>
          <a:bodyPr/>
          <a:lstStyle/>
          <a:p>
            <a:r>
              <a:rPr lang="en-US" sz="2400" dirty="0">
                <a:solidFill>
                  <a:srgbClr val="FFC021"/>
                </a:solidFill>
                <a:latin typeface="Oswald" pitchFamily="2" charset="77"/>
              </a:rPr>
              <a:t>How ‘</a:t>
            </a:r>
            <a:r>
              <a:rPr lang="en-US" sz="2400" dirty="0">
                <a:solidFill>
                  <a:srgbClr val="00FA00"/>
                </a:solidFill>
                <a:latin typeface="Oswald" pitchFamily="2" charset="77"/>
              </a:rPr>
              <a:t>Ask My Page</a:t>
            </a:r>
            <a:r>
              <a:rPr lang="en-US" sz="2400" dirty="0">
                <a:solidFill>
                  <a:srgbClr val="FFC021"/>
                </a:solidFill>
                <a:latin typeface="Oswald" pitchFamily="2" charset="77"/>
              </a:rPr>
              <a:t>’ works?</a:t>
            </a:r>
          </a:p>
        </p:txBody>
      </p:sp>
      <p:sp>
        <p:nvSpPr>
          <p:cNvPr id="5" name="Footer Placeholder 4">
            <a:extLst>
              <a:ext uri="{FF2B5EF4-FFF2-40B4-BE49-F238E27FC236}">
                <a16:creationId xmlns:a16="http://schemas.microsoft.com/office/drawing/2014/main" id="{13005D81-F0A4-39EB-16A3-02C34B8A6F27}"/>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EDCCD6CA-8D8A-04EF-13B5-AF932126663D}"/>
              </a:ext>
            </a:extLst>
          </p:cNvPr>
          <p:cNvSpPr>
            <a:spLocks noGrp="1"/>
          </p:cNvSpPr>
          <p:nvPr>
            <p:ph type="sldNum" sz="quarter" idx="4"/>
          </p:nvPr>
        </p:nvSpPr>
        <p:spPr/>
        <p:txBody>
          <a:bodyPr/>
          <a:lstStyle/>
          <a:p>
            <a:fld id="{CC016F9F-E390-8549-93F9-91A8D6CA4677}" type="slidenum">
              <a:rPr lang="en-US" smtClean="0"/>
              <a:pPr/>
              <a:t>7</a:t>
            </a:fld>
            <a:endParaRPr lang="en-US"/>
          </a:p>
        </p:txBody>
      </p:sp>
      <p:pic>
        <p:nvPicPr>
          <p:cNvPr id="2" name="Picture 1">
            <a:extLst>
              <a:ext uri="{FF2B5EF4-FFF2-40B4-BE49-F238E27FC236}">
                <a16:creationId xmlns:a16="http://schemas.microsoft.com/office/drawing/2014/main" id="{A1732DBF-CE5B-B01D-2DC9-5611A5CDE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9545" y="253181"/>
            <a:ext cx="1536148" cy="1536148"/>
          </a:xfrm>
          <a:prstGeom prst="rect">
            <a:avLst/>
          </a:prstGeom>
          <a:effectLst>
            <a:softEdge rad="205727"/>
          </a:effectLst>
        </p:spPr>
      </p:pic>
      <p:pic>
        <p:nvPicPr>
          <p:cNvPr id="4" name="Picture 2" descr="Web browser - Free user icons">
            <a:extLst>
              <a:ext uri="{FF2B5EF4-FFF2-40B4-BE49-F238E27FC236}">
                <a16:creationId xmlns:a16="http://schemas.microsoft.com/office/drawing/2014/main" id="{A1F7C620-CE0F-BBB5-F8B8-D542D2A3E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147" y="2461096"/>
            <a:ext cx="719754" cy="7197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73B8370-20DD-58B3-2AE8-2355252B0C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0690" y="2399726"/>
            <a:ext cx="842494" cy="842494"/>
          </a:xfrm>
          <a:prstGeom prst="rect">
            <a:avLst/>
          </a:prstGeom>
        </p:spPr>
      </p:pic>
      <p:pic>
        <p:nvPicPr>
          <p:cNvPr id="15" name="Picture 4" descr="Pii, protection, security, shield icon - Download on Iconfinder">
            <a:extLst>
              <a:ext uri="{FF2B5EF4-FFF2-40B4-BE49-F238E27FC236}">
                <a16:creationId xmlns:a16="http://schemas.microsoft.com/office/drawing/2014/main" id="{D9F8E229-842F-6403-2EA8-FB5E0742E0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7229" y="1447717"/>
            <a:ext cx="674358" cy="67435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Safety - Free security icons">
            <a:extLst>
              <a:ext uri="{FF2B5EF4-FFF2-40B4-BE49-F238E27FC236}">
                <a16:creationId xmlns:a16="http://schemas.microsoft.com/office/drawing/2014/main" id="{F754383C-B9B2-8326-0F67-CAD6C1701A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7229" y="3428999"/>
            <a:ext cx="674358" cy="6743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rtificial intelligence - Free technology icons">
            <a:extLst>
              <a:ext uri="{FF2B5EF4-FFF2-40B4-BE49-F238E27FC236}">
                <a16:creationId xmlns:a16="http://schemas.microsoft.com/office/drawing/2014/main" id="{41A53AF2-E92D-B763-46B5-273B94635B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2232" y="3423792"/>
            <a:ext cx="729408" cy="7294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omputer screen with a magnifying glass and a window&#10;&#10;Description automatically generated">
            <a:extLst>
              <a:ext uri="{FF2B5EF4-FFF2-40B4-BE49-F238E27FC236}">
                <a16:creationId xmlns:a16="http://schemas.microsoft.com/office/drawing/2014/main" id="{C6DF896F-3F2D-AB19-D408-58E08EB780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16614" y="2066065"/>
            <a:ext cx="1302801" cy="1302801"/>
          </a:xfrm>
          <a:prstGeom prst="rect">
            <a:avLst/>
          </a:prstGeom>
          <a:effectLst>
            <a:softEdge rad="209792"/>
          </a:effectLst>
        </p:spPr>
      </p:pic>
      <p:cxnSp>
        <p:nvCxnSpPr>
          <p:cNvPr id="20" name="Straight Arrow Connector 19">
            <a:extLst>
              <a:ext uri="{FF2B5EF4-FFF2-40B4-BE49-F238E27FC236}">
                <a16:creationId xmlns:a16="http://schemas.microsoft.com/office/drawing/2014/main" id="{454471AF-8EDF-C05D-7139-C676CB08DF33}"/>
              </a:ext>
            </a:extLst>
          </p:cNvPr>
          <p:cNvCxnSpPr>
            <a:cxnSpLocks/>
          </p:cNvCxnSpPr>
          <p:nvPr/>
        </p:nvCxnSpPr>
        <p:spPr>
          <a:xfrm>
            <a:off x="1503704" y="2717466"/>
            <a:ext cx="10610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D3F1707-9515-7583-D544-7E1E8EB8C89A}"/>
              </a:ext>
            </a:extLst>
          </p:cNvPr>
          <p:cNvCxnSpPr>
            <a:cxnSpLocks/>
          </p:cNvCxnSpPr>
          <p:nvPr/>
        </p:nvCxnSpPr>
        <p:spPr>
          <a:xfrm>
            <a:off x="3496055" y="2717465"/>
            <a:ext cx="10610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9DAD9C2-4461-CC06-D4AA-60FC9A866343}"/>
              </a:ext>
            </a:extLst>
          </p:cNvPr>
          <p:cNvCxnSpPr>
            <a:cxnSpLocks/>
          </p:cNvCxnSpPr>
          <p:nvPr/>
        </p:nvCxnSpPr>
        <p:spPr>
          <a:xfrm flipV="1">
            <a:off x="5565462" y="1998160"/>
            <a:ext cx="1158723" cy="719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EF1812F-B852-0814-F076-8ED37665AAB1}"/>
              </a:ext>
            </a:extLst>
          </p:cNvPr>
          <p:cNvCxnSpPr>
            <a:cxnSpLocks/>
          </p:cNvCxnSpPr>
          <p:nvPr/>
        </p:nvCxnSpPr>
        <p:spPr>
          <a:xfrm>
            <a:off x="5548569" y="2921021"/>
            <a:ext cx="1150249" cy="83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 name="Picture 29" descr="A red circle with a black background&#10;&#10;Description automatically generated">
            <a:extLst>
              <a:ext uri="{FF2B5EF4-FFF2-40B4-BE49-F238E27FC236}">
                <a16:creationId xmlns:a16="http://schemas.microsoft.com/office/drawing/2014/main" id="{4817BD38-8AC2-0199-3582-EE8B765703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96208" y="1479898"/>
            <a:ext cx="729408" cy="674358"/>
          </a:xfrm>
          <a:prstGeom prst="rect">
            <a:avLst/>
          </a:prstGeom>
        </p:spPr>
      </p:pic>
      <p:cxnSp>
        <p:nvCxnSpPr>
          <p:cNvPr id="31" name="Straight Arrow Connector 30">
            <a:extLst>
              <a:ext uri="{FF2B5EF4-FFF2-40B4-BE49-F238E27FC236}">
                <a16:creationId xmlns:a16="http://schemas.microsoft.com/office/drawing/2014/main" id="{4C0919E0-0319-E3D3-C77A-14FDAECF8CE4}"/>
              </a:ext>
            </a:extLst>
          </p:cNvPr>
          <p:cNvCxnSpPr>
            <a:cxnSpLocks/>
          </p:cNvCxnSpPr>
          <p:nvPr/>
        </p:nvCxnSpPr>
        <p:spPr>
          <a:xfrm>
            <a:off x="7642337" y="1817077"/>
            <a:ext cx="15009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CA6E9AF-41AF-9C45-150A-6E5A0131C49C}"/>
              </a:ext>
            </a:extLst>
          </p:cNvPr>
          <p:cNvCxnSpPr>
            <a:cxnSpLocks/>
          </p:cNvCxnSpPr>
          <p:nvPr/>
        </p:nvCxnSpPr>
        <p:spPr>
          <a:xfrm>
            <a:off x="7642336" y="3827672"/>
            <a:ext cx="15009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8223B44-8CE5-1483-2A02-36C6AC671C53}"/>
              </a:ext>
            </a:extLst>
          </p:cNvPr>
          <p:cNvSpPr txBox="1"/>
          <p:nvPr/>
        </p:nvSpPr>
        <p:spPr>
          <a:xfrm>
            <a:off x="462033" y="3368866"/>
            <a:ext cx="1273043" cy="738664"/>
          </a:xfrm>
          <a:prstGeom prst="rect">
            <a:avLst/>
          </a:prstGeom>
          <a:noFill/>
        </p:spPr>
        <p:txBody>
          <a:bodyPr wrap="square" rtlCol="0">
            <a:spAutoFit/>
          </a:bodyPr>
          <a:lstStyle/>
          <a:p>
            <a:r>
              <a:rPr lang="en-US" sz="1400" dirty="0">
                <a:solidFill>
                  <a:schemeClr val="bg1"/>
                </a:solidFill>
              </a:rPr>
              <a:t>Web page from browser</a:t>
            </a:r>
          </a:p>
          <a:p>
            <a:endParaRPr lang="en-US" sz="1400" dirty="0">
              <a:solidFill>
                <a:schemeClr val="bg1"/>
              </a:solidFill>
            </a:endParaRPr>
          </a:p>
        </p:txBody>
      </p:sp>
      <p:sp>
        <p:nvSpPr>
          <p:cNvPr id="35" name="TextBox 34">
            <a:extLst>
              <a:ext uri="{FF2B5EF4-FFF2-40B4-BE49-F238E27FC236}">
                <a16:creationId xmlns:a16="http://schemas.microsoft.com/office/drawing/2014/main" id="{8E3D084C-B544-DC2A-7A96-A12BB9EC108A}"/>
              </a:ext>
            </a:extLst>
          </p:cNvPr>
          <p:cNvSpPr txBox="1"/>
          <p:nvPr/>
        </p:nvSpPr>
        <p:spPr>
          <a:xfrm>
            <a:off x="2474632" y="3418533"/>
            <a:ext cx="1578079" cy="307777"/>
          </a:xfrm>
          <a:prstGeom prst="rect">
            <a:avLst/>
          </a:prstGeom>
          <a:noFill/>
        </p:spPr>
        <p:txBody>
          <a:bodyPr wrap="square">
            <a:spAutoFit/>
          </a:bodyPr>
          <a:lstStyle/>
          <a:p>
            <a:r>
              <a:rPr lang="en-US" sz="1400">
                <a:solidFill>
                  <a:schemeClr val="bg1"/>
                </a:solidFill>
              </a:rPr>
              <a:t>Web scrapping</a:t>
            </a:r>
          </a:p>
        </p:txBody>
      </p:sp>
      <p:sp>
        <p:nvSpPr>
          <p:cNvPr id="36" name="TextBox 35">
            <a:extLst>
              <a:ext uri="{FF2B5EF4-FFF2-40B4-BE49-F238E27FC236}">
                <a16:creationId xmlns:a16="http://schemas.microsoft.com/office/drawing/2014/main" id="{2791A160-E102-1BF8-5790-AB1DDAF7B428}"/>
              </a:ext>
            </a:extLst>
          </p:cNvPr>
          <p:cNvSpPr txBox="1"/>
          <p:nvPr/>
        </p:nvSpPr>
        <p:spPr>
          <a:xfrm>
            <a:off x="4605886" y="3322848"/>
            <a:ext cx="1432911" cy="523220"/>
          </a:xfrm>
          <a:prstGeom prst="rect">
            <a:avLst/>
          </a:prstGeom>
          <a:noFill/>
        </p:spPr>
        <p:txBody>
          <a:bodyPr wrap="square">
            <a:spAutoFit/>
          </a:bodyPr>
          <a:lstStyle/>
          <a:p>
            <a:r>
              <a:rPr lang="en-US" sz="1400">
                <a:solidFill>
                  <a:schemeClr val="bg1"/>
                </a:solidFill>
              </a:rPr>
              <a:t>Content safety </a:t>
            </a:r>
            <a:br>
              <a:rPr lang="en-US" sz="1400">
                <a:solidFill>
                  <a:schemeClr val="bg1"/>
                </a:solidFill>
              </a:rPr>
            </a:br>
            <a:r>
              <a:rPr lang="en-US" sz="1400">
                <a:solidFill>
                  <a:schemeClr val="bg1"/>
                </a:solidFill>
              </a:rPr>
              <a:t>&amp; PII moderation</a:t>
            </a:r>
          </a:p>
        </p:txBody>
      </p:sp>
      <p:sp>
        <p:nvSpPr>
          <p:cNvPr id="37" name="TextBox 36">
            <a:extLst>
              <a:ext uri="{FF2B5EF4-FFF2-40B4-BE49-F238E27FC236}">
                <a16:creationId xmlns:a16="http://schemas.microsoft.com/office/drawing/2014/main" id="{A014FC95-D25B-9D40-C83C-B91D89A6973B}"/>
              </a:ext>
            </a:extLst>
          </p:cNvPr>
          <p:cNvSpPr txBox="1"/>
          <p:nvPr/>
        </p:nvSpPr>
        <p:spPr>
          <a:xfrm>
            <a:off x="6724185" y="2274577"/>
            <a:ext cx="1949512" cy="523220"/>
          </a:xfrm>
          <a:prstGeom prst="rect">
            <a:avLst/>
          </a:prstGeom>
          <a:noFill/>
        </p:spPr>
        <p:txBody>
          <a:bodyPr wrap="square">
            <a:spAutoFit/>
          </a:bodyPr>
          <a:lstStyle/>
          <a:p>
            <a:r>
              <a:rPr lang="en-US" sz="1400">
                <a:solidFill>
                  <a:schemeClr val="bg1"/>
                </a:solidFill>
              </a:rPr>
              <a:t>Contains harmful/  sensitive info.</a:t>
            </a:r>
          </a:p>
        </p:txBody>
      </p:sp>
      <p:sp>
        <p:nvSpPr>
          <p:cNvPr id="38" name="TextBox 37">
            <a:extLst>
              <a:ext uri="{FF2B5EF4-FFF2-40B4-BE49-F238E27FC236}">
                <a16:creationId xmlns:a16="http://schemas.microsoft.com/office/drawing/2014/main" id="{31FB9BE7-D277-ED1F-23DD-3E44BA277480}"/>
              </a:ext>
            </a:extLst>
          </p:cNvPr>
          <p:cNvSpPr txBox="1"/>
          <p:nvPr/>
        </p:nvSpPr>
        <p:spPr>
          <a:xfrm>
            <a:off x="9066655" y="2228410"/>
            <a:ext cx="3822588" cy="307777"/>
          </a:xfrm>
          <a:prstGeom prst="rect">
            <a:avLst/>
          </a:prstGeom>
          <a:noFill/>
        </p:spPr>
        <p:txBody>
          <a:bodyPr wrap="square">
            <a:spAutoFit/>
          </a:bodyPr>
          <a:lstStyle/>
          <a:p>
            <a:r>
              <a:rPr lang="en-US" sz="1400">
                <a:solidFill>
                  <a:schemeClr val="bg1"/>
                </a:solidFill>
              </a:rPr>
              <a:t>No processing</a:t>
            </a:r>
          </a:p>
        </p:txBody>
      </p:sp>
      <p:sp>
        <p:nvSpPr>
          <p:cNvPr id="40" name="TextBox 39">
            <a:extLst>
              <a:ext uri="{FF2B5EF4-FFF2-40B4-BE49-F238E27FC236}">
                <a16:creationId xmlns:a16="http://schemas.microsoft.com/office/drawing/2014/main" id="{075DADB4-65B8-BEDF-ABBA-C7BFE04289F0}"/>
              </a:ext>
            </a:extLst>
          </p:cNvPr>
          <p:cNvSpPr txBox="1"/>
          <p:nvPr/>
        </p:nvSpPr>
        <p:spPr>
          <a:xfrm>
            <a:off x="8899323" y="4161222"/>
            <a:ext cx="1426211" cy="523220"/>
          </a:xfrm>
          <a:prstGeom prst="rect">
            <a:avLst/>
          </a:prstGeom>
          <a:noFill/>
        </p:spPr>
        <p:txBody>
          <a:bodyPr wrap="square">
            <a:spAutoFit/>
          </a:bodyPr>
          <a:lstStyle/>
          <a:p>
            <a:r>
              <a:rPr lang="en-US" sz="1400">
                <a:solidFill>
                  <a:schemeClr val="bg1"/>
                </a:solidFill>
              </a:rPr>
              <a:t>Ingestion to LLM for Q&amp;A</a:t>
            </a:r>
          </a:p>
        </p:txBody>
      </p:sp>
      <p:sp>
        <p:nvSpPr>
          <p:cNvPr id="41" name="TextBox 40">
            <a:extLst>
              <a:ext uri="{FF2B5EF4-FFF2-40B4-BE49-F238E27FC236}">
                <a16:creationId xmlns:a16="http://schemas.microsoft.com/office/drawing/2014/main" id="{9251C578-8574-2AB6-DED0-E7D40ED82D8F}"/>
              </a:ext>
            </a:extLst>
          </p:cNvPr>
          <p:cNvSpPr txBox="1"/>
          <p:nvPr/>
        </p:nvSpPr>
        <p:spPr>
          <a:xfrm>
            <a:off x="6753405" y="4148232"/>
            <a:ext cx="1572454" cy="523220"/>
          </a:xfrm>
          <a:prstGeom prst="rect">
            <a:avLst/>
          </a:prstGeom>
          <a:noFill/>
        </p:spPr>
        <p:txBody>
          <a:bodyPr wrap="square" rtlCol="0">
            <a:spAutoFit/>
          </a:bodyPr>
          <a:lstStyle/>
          <a:p>
            <a:r>
              <a:rPr lang="en-US" sz="1400">
                <a:solidFill>
                  <a:schemeClr val="bg1"/>
                </a:solidFill>
              </a:rPr>
              <a:t>No harmful/ sensitive  info.</a:t>
            </a:r>
          </a:p>
        </p:txBody>
      </p:sp>
      <p:sp>
        <p:nvSpPr>
          <p:cNvPr id="7" name="TextBox 6">
            <a:extLst>
              <a:ext uri="{FF2B5EF4-FFF2-40B4-BE49-F238E27FC236}">
                <a16:creationId xmlns:a16="http://schemas.microsoft.com/office/drawing/2014/main" id="{A38AD446-C449-D2E9-6B07-BFBFC0B380A4}"/>
              </a:ext>
            </a:extLst>
          </p:cNvPr>
          <p:cNvSpPr txBox="1"/>
          <p:nvPr/>
        </p:nvSpPr>
        <p:spPr>
          <a:xfrm>
            <a:off x="841204" y="4534541"/>
            <a:ext cx="3266856" cy="387652"/>
          </a:xfrm>
          <a:prstGeom prst="rect">
            <a:avLst/>
          </a:prstGeom>
          <a:noFill/>
        </p:spPr>
        <p:txBody>
          <a:bodyPr wrap="square" rtlCol="0">
            <a:noAutofit/>
          </a:bodyPr>
          <a:lstStyle/>
          <a:p>
            <a:pPr algn="ctr">
              <a:lnSpc>
                <a:spcPct val="110000"/>
              </a:lnSpc>
              <a:spcBef>
                <a:spcPts val="600"/>
              </a:spcBef>
            </a:pPr>
            <a:r>
              <a:rPr lang="en-US" sz="2000" b="1" dirty="0">
                <a:solidFill>
                  <a:schemeClr val="bg1"/>
                </a:solidFill>
                <a:latin typeface="Bogle" panose="020B0503020203060203" pitchFamily="34" charset="77"/>
              </a:rPr>
              <a:t>Ingestion Flow</a:t>
            </a:r>
            <a:endParaRPr lang="en-US" sz="2000" b="1" spc="0" dirty="0">
              <a:solidFill>
                <a:schemeClr val="bg1"/>
              </a:solidFill>
              <a:latin typeface="Bogle" panose="020B0503020203060203" pitchFamily="34" charset="77"/>
            </a:endParaRPr>
          </a:p>
        </p:txBody>
      </p:sp>
      <p:cxnSp>
        <p:nvCxnSpPr>
          <p:cNvPr id="8" name="Straight Connector 7">
            <a:extLst>
              <a:ext uri="{FF2B5EF4-FFF2-40B4-BE49-F238E27FC236}">
                <a16:creationId xmlns:a16="http://schemas.microsoft.com/office/drawing/2014/main" id="{A26F891D-2D9C-AC08-54BB-AF300E7BAC3A}"/>
              </a:ext>
            </a:extLst>
          </p:cNvPr>
          <p:cNvCxnSpPr>
            <a:cxnSpLocks/>
          </p:cNvCxnSpPr>
          <p:nvPr/>
        </p:nvCxnSpPr>
        <p:spPr>
          <a:xfrm>
            <a:off x="1656284" y="4998555"/>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37926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1000"/>
                                        <p:tgtEl>
                                          <p:spTgt spid="22"/>
                                        </p:tgtEl>
                                      </p:cBhvr>
                                    </p:animEffect>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750"/>
                                        <p:tgtEl>
                                          <p:spTgt spid="23"/>
                                        </p:tgtEl>
                                      </p:cBhvr>
                                    </p:animEffect>
                                  </p:childTnLst>
                                </p:cTn>
                              </p:par>
                            </p:childTnLst>
                          </p:cTn>
                        </p:par>
                        <p:par>
                          <p:cTn id="32" fill="hold">
                            <p:stCondLst>
                              <p:cond delay="750"/>
                            </p:stCondLst>
                            <p:childTnLst>
                              <p:par>
                                <p:cTn id="33" presetID="1"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par>
                          <p:cTn id="37" fill="hold">
                            <p:stCondLst>
                              <p:cond delay="750"/>
                            </p:stCondLst>
                            <p:childTnLst>
                              <p:par>
                                <p:cTn id="38" presetID="22" presetClass="entr" presetSubtype="8"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750"/>
                                        <p:tgtEl>
                                          <p:spTgt spid="31"/>
                                        </p:tgtEl>
                                      </p:cBhvr>
                                    </p:animEffec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left)">
                                      <p:cBhvr>
                                        <p:cTn id="59" dur="500"/>
                                        <p:tgtEl>
                                          <p:spTgt spid="33"/>
                                        </p:tgtEl>
                                      </p:cBhvr>
                                    </p:animEffec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2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wedge">
                                      <p:cBhvr>
                                        <p:cTn id="67" dur="2000"/>
                                        <p:tgtEl>
                                          <p:spTgt spid="7"/>
                                        </p:tgtEl>
                                      </p:cBhvr>
                                    </p:animEffect>
                                  </p:childTnLst>
                                </p:cTn>
                              </p:par>
                              <p:par>
                                <p:cTn id="68" presetID="2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wedge">
                                      <p:cBhvr>
                                        <p:cTn id="7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40" grpId="0"/>
      <p:bldP spid="41"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C007F-7C77-3CA7-2448-B15DD0CD035E}"/>
            </a:ext>
          </a:extLst>
        </p:cNvPr>
        <p:cNvGrpSpPr/>
        <p:nvPr/>
      </p:nvGrpSpPr>
      <p:grpSpPr>
        <a:xfrm>
          <a:off x="0" y="0"/>
          <a:ext cx="0" cy="0"/>
          <a:chOff x="0" y="0"/>
          <a:chExt cx="0" cy="0"/>
        </a:xfrm>
      </p:grpSpPr>
      <p:sp>
        <p:nvSpPr>
          <p:cNvPr id="29" name="Rounded Rectangle 28">
            <a:extLst>
              <a:ext uri="{FF2B5EF4-FFF2-40B4-BE49-F238E27FC236}">
                <a16:creationId xmlns:a16="http://schemas.microsoft.com/office/drawing/2014/main" id="{CCCD932A-791E-E87C-507C-64B3A2FF6D09}"/>
              </a:ext>
            </a:extLst>
          </p:cNvPr>
          <p:cNvSpPr/>
          <p:nvPr/>
        </p:nvSpPr>
        <p:spPr>
          <a:xfrm>
            <a:off x="1039024" y="827335"/>
            <a:ext cx="9855718" cy="4940391"/>
          </a:xfrm>
          <a:prstGeom prst="roundRect">
            <a:avLst>
              <a:gd name="adj" fmla="val 6679"/>
            </a:avLst>
          </a:prstGeom>
          <a:solidFill>
            <a:schemeClr val="tx1">
              <a:alpha val="60000"/>
            </a:schemeClr>
          </a:solidFill>
          <a:ln w="6350">
            <a:solidFill>
              <a:schemeClr val="bg1">
                <a:alpha val="20396"/>
              </a:schemeClr>
            </a:solidFill>
          </a:ln>
          <a:effectLst>
            <a:outerShdw blurRad="508000" dist="155985" dir="5520000" algn="ctr" rotWithShape="0">
              <a:schemeClr val="bg2">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91440" rtlCol="0" anchor="t" anchorCtr="0"/>
          <a:lstStyle/>
          <a:p>
            <a:pPr marL="287338"/>
            <a:endParaRPr lang="en-US" sz="2800" b="1">
              <a:solidFill>
                <a:srgbClr val="112756"/>
              </a:solidFill>
              <a:latin typeface="Bogle" panose="020B0503020203060203" pitchFamily="34" charset="77"/>
            </a:endParaRPr>
          </a:p>
        </p:txBody>
      </p:sp>
      <p:sp>
        <p:nvSpPr>
          <p:cNvPr id="3" name="Title 2">
            <a:extLst>
              <a:ext uri="{FF2B5EF4-FFF2-40B4-BE49-F238E27FC236}">
                <a16:creationId xmlns:a16="http://schemas.microsoft.com/office/drawing/2014/main" id="{54A4DD6A-2541-18C0-F53C-9B312CA684DD}"/>
              </a:ext>
            </a:extLst>
          </p:cNvPr>
          <p:cNvSpPr>
            <a:spLocks noGrp="1"/>
          </p:cNvSpPr>
          <p:nvPr>
            <p:ph type="title"/>
          </p:nvPr>
        </p:nvSpPr>
        <p:spPr>
          <a:xfrm>
            <a:off x="169028" y="202588"/>
            <a:ext cx="11013056" cy="552660"/>
          </a:xfrm>
        </p:spPr>
        <p:txBody>
          <a:bodyPr/>
          <a:lstStyle/>
          <a:p>
            <a:r>
              <a:rPr lang="en-US">
                <a:solidFill>
                  <a:srgbClr val="FFC021"/>
                </a:solidFill>
              </a:rPr>
              <a:t>How ‘</a:t>
            </a:r>
            <a:r>
              <a:rPr lang="en-US">
                <a:solidFill>
                  <a:srgbClr val="00FA00"/>
                </a:solidFill>
              </a:rPr>
              <a:t>Ask My Page</a:t>
            </a:r>
            <a:r>
              <a:rPr lang="en-US">
                <a:solidFill>
                  <a:srgbClr val="FFC021"/>
                </a:solidFill>
              </a:rPr>
              <a:t>’ works?</a:t>
            </a:r>
            <a:endParaRPr lang="en-US">
              <a:solidFill>
                <a:schemeClr val="bg2"/>
              </a:solidFill>
              <a:latin typeface="Oswald" pitchFamily="2" charset="77"/>
            </a:endParaRPr>
          </a:p>
        </p:txBody>
      </p:sp>
      <p:sp>
        <p:nvSpPr>
          <p:cNvPr id="5" name="Footer Placeholder 4">
            <a:extLst>
              <a:ext uri="{FF2B5EF4-FFF2-40B4-BE49-F238E27FC236}">
                <a16:creationId xmlns:a16="http://schemas.microsoft.com/office/drawing/2014/main" id="{3F2EE1CD-80F2-80B4-6908-30BAAD532C5C}"/>
              </a:ext>
            </a:extLst>
          </p:cNvPr>
          <p:cNvSpPr>
            <a:spLocks noGrp="1"/>
          </p:cNvSpPr>
          <p:nvPr>
            <p:ph type="ftr" sz="quarter" idx="3"/>
          </p:nvPr>
        </p:nvSpPr>
        <p:spPr/>
        <p:txBody>
          <a:bodyPr/>
          <a:lstStyle/>
          <a:p>
            <a:r>
              <a:rPr lang="en-US"/>
              <a:t>Walmart Confidential</a:t>
            </a:r>
          </a:p>
        </p:txBody>
      </p:sp>
      <p:sp>
        <p:nvSpPr>
          <p:cNvPr id="6" name="Slide Number Placeholder 5">
            <a:extLst>
              <a:ext uri="{FF2B5EF4-FFF2-40B4-BE49-F238E27FC236}">
                <a16:creationId xmlns:a16="http://schemas.microsoft.com/office/drawing/2014/main" id="{74259828-915E-280D-5482-BB917DCFEAAB}"/>
              </a:ext>
            </a:extLst>
          </p:cNvPr>
          <p:cNvSpPr>
            <a:spLocks noGrp="1"/>
          </p:cNvSpPr>
          <p:nvPr>
            <p:ph type="sldNum" sz="quarter" idx="4"/>
          </p:nvPr>
        </p:nvSpPr>
        <p:spPr/>
        <p:txBody>
          <a:bodyPr/>
          <a:lstStyle/>
          <a:p>
            <a:fld id="{CC016F9F-E390-8549-93F9-91A8D6CA4677}" type="slidenum">
              <a:rPr lang="en-US" smtClean="0"/>
              <a:pPr/>
              <a:t>8</a:t>
            </a:fld>
            <a:endParaRPr lang="en-US"/>
          </a:p>
        </p:txBody>
      </p:sp>
      <p:pic>
        <p:nvPicPr>
          <p:cNvPr id="2" name="Picture 1">
            <a:extLst>
              <a:ext uri="{FF2B5EF4-FFF2-40B4-BE49-F238E27FC236}">
                <a16:creationId xmlns:a16="http://schemas.microsoft.com/office/drawing/2014/main" id="{D76DB788-17CC-0ED2-7BDA-596AEBE9B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70" y="5032050"/>
            <a:ext cx="1536148" cy="1536148"/>
          </a:xfrm>
          <a:prstGeom prst="rect">
            <a:avLst/>
          </a:prstGeom>
          <a:effectLst>
            <a:softEdge rad="205727"/>
          </a:effectLst>
        </p:spPr>
      </p:pic>
      <p:pic>
        <p:nvPicPr>
          <p:cNvPr id="4" name="Picture 2" descr="Web browser - Free user icons">
            <a:extLst>
              <a:ext uri="{FF2B5EF4-FFF2-40B4-BE49-F238E27FC236}">
                <a16:creationId xmlns:a16="http://schemas.microsoft.com/office/drawing/2014/main" id="{878BC61A-5005-4904-ACBA-96810939E3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025" y="1681638"/>
            <a:ext cx="1177850" cy="1177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blue chatbot&#10;&#10;Description automatically generated">
            <a:extLst>
              <a:ext uri="{FF2B5EF4-FFF2-40B4-BE49-F238E27FC236}">
                <a16:creationId xmlns:a16="http://schemas.microsoft.com/office/drawing/2014/main" id="{6D7E6545-0BDB-0BC1-0FC9-5373A41D79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95547" y="1829373"/>
            <a:ext cx="807934" cy="757150"/>
          </a:xfrm>
          <a:prstGeom prst="rect">
            <a:avLst/>
          </a:prstGeom>
        </p:spPr>
      </p:pic>
      <p:pic>
        <p:nvPicPr>
          <p:cNvPr id="12" name="Picture 11" descr="A blue and white computer screen with a robot face&#10;&#10;Description automatically generated">
            <a:extLst>
              <a:ext uri="{FF2B5EF4-FFF2-40B4-BE49-F238E27FC236}">
                <a16:creationId xmlns:a16="http://schemas.microsoft.com/office/drawing/2014/main" id="{B4DC6087-444C-4A0C-E27F-ACF2A373F2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2038" y="1832434"/>
            <a:ext cx="685016" cy="700353"/>
          </a:xfrm>
          <a:prstGeom prst="rect">
            <a:avLst/>
          </a:prstGeom>
        </p:spPr>
      </p:pic>
      <p:pic>
        <p:nvPicPr>
          <p:cNvPr id="18" name="Picture 17" descr="Query - Free signs icons">
            <a:extLst>
              <a:ext uri="{FF2B5EF4-FFF2-40B4-BE49-F238E27FC236}">
                <a16:creationId xmlns:a16="http://schemas.microsoft.com/office/drawing/2014/main" id="{9E81FB72-6C03-A531-C414-2BE3B9BE7D4D}"/>
              </a:ext>
            </a:extLst>
          </p:cNvPr>
          <p:cNvPicPr>
            <a:picLocks noChangeAspect="1"/>
          </p:cNvPicPr>
          <p:nvPr/>
        </p:nvPicPr>
        <p:blipFill>
          <a:blip r:embed="rId8"/>
          <a:stretch>
            <a:fillRect/>
          </a:stretch>
        </p:blipFill>
        <p:spPr>
          <a:xfrm>
            <a:off x="1374914" y="3615795"/>
            <a:ext cx="1881401" cy="1836817"/>
          </a:xfrm>
          <a:prstGeom prst="rect">
            <a:avLst/>
          </a:prstGeom>
        </p:spPr>
      </p:pic>
      <p:sp>
        <p:nvSpPr>
          <p:cNvPr id="20" name="TextBox 19">
            <a:extLst>
              <a:ext uri="{FF2B5EF4-FFF2-40B4-BE49-F238E27FC236}">
                <a16:creationId xmlns:a16="http://schemas.microsoft.com/office/drawing/2014/main" id="{091CF6A5-4CE7-00BD-FDB5-9E5843AB865E}"/>
              </a:ext>
            </a:extLst>
          </p:cNvPr>
          <p:cNvSpPr txBox="1"/>
          <p:nvPr/>
        </p:nvSpPr>
        <p:spPr>
          <a:xfrm>
            <a:off x="1078685" y="5517407"/>
            <a:ext cx="2926112" cy="316993"/>
          </a:xfrm>
          <a:prstGeom prst="rect">
            <a:avLst/>
          </a:prstGeom>
          <a:noFill/>
        </p:spPr>
        <p:txBody>
          <a:bodyPr wrap="square" lIns="91440" tIns="45720" rIns="91440" bIns="45720" rtlCol="0" anchor="t">
            <a:spAutoFit/>
          </a:bodyPr>
          <a:lstStyle/>
          <a:p>
            <a:r>
              <a:rPr lang="en-US" sz="1400">
                <a:solidFill>
                  <a:schemeClr val="bg1"/>
                </a:solidFill>
              </a:rPr>
              <a:t>User query about the web page</a:t>
            </a:r>
          </a:p>
        </p:txBody>
      </p:sp>
      <p:pic>
        <p:nvPicPr>
          <p:cNvPr id="21" name="Picture 10" descr="Artificial intelligence - Free technology icons">
            <a:extLst>
              <a:ext uri="{FF2B5EF4-FFF2-40B4-BE49-F238E27FC236}">
                <a16:creationId xmlns:a16="http://schemas.microsoft.com/office/drawing/2014/main" id="{A6D35B01-FC55-88EB-3AD4-8FBBEE1260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7987" t="6504" r="5454" b="6552"/>
          <a:stretch/>
        </p:blipFill>
        <p:spPr bwMode="auto">
          <a:xfrm>
            <a:off x="6677504" y="1832433"/>
            <a:ext cx="742952" cy="73826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13DDEA5-03E2-D058-6838-828C89CF7E87}"/>
              </a:ext>
            </a:extLst>
          </p:cNvPr>
          <p:cNvSpPr txBox="1"/>
          <p:nvPr/>
        </p:nvSpPr>
        <p:spPr>
          <a:xfrm>
            <a:off x="8849686" y="2735986"/>
            <a:ext cx="1800289" cy="738664"/>
          </a:xfrm>
          <a:prstGeom prst="rect">
            <a:avLst/>
          </a:prstGeom>
          <a:noFill/>
        </p:spPr>
        <p:txBody>
          <a:bodyPr wrap="square" lIns="91440" tIns="45720" rIns="91440" bIns="45720" rtlCol="0" anchor="t">
            <a:spAutoFit/>
          </a:bodyPr>
          <a:lstStyle/>
          <a:p>
            <a:r>
              <a:rPr lang="en-US" sz="1200">
                <a:solidFill>
                  <a:schemeClr val="bg1"/>
                </a:solidFill>
                <a:ea typeface="Calibri"/>
                <a:cs typeface="Calibri"/>
              </a:rPr>
              <a:t>Response generation using LLM</a:t>
            </a:r>
          </a:p>
          <a:p>
            <a:endParaRPr lang="en-US">
              <a:solidFill>
                <a:schemeClr val="bg1"/>
              </a:solidFill>
            </a:endParaRPr>
          </a:p>
        </p:txBody>
      </p:sp>
      <p:cxnSp>
        <p:nvCxnSpPr>
          <p:cNvPr id="23" name="Straight Arrow Connector 22">
            <a:extLst>
              <a:ext uri="{FF2B5EF4-FFF2-40B4-BE49-F238E27FC236}">
                <a16:creationId xmlns:a16="http://schemas.microsoft.com/office/drawing/2014/main" id="{42F30C87-01A7-9765-1580-06BB709396E6}"/>
              </a:ext>
            </a:extLst>
          </p:cNvPr>
          <p:cNvCxnSpPr>
            <a:cxnSpLocks/>
          </p:cNvCxnSpPr>
          <p:nvPr/>
        </p:nvCxnSpPr>
        <p:spPr>
          <a:xfrm>
            <a:off x="2996349" y="2178005"/>
            <a:ext cx="10610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AD44AF2-1E31-ECC3-212D-4DE995D77C7F}"/>
              </a:ext>
            </a:extLst>
          </p:cNvPr>
          <p:cNvCxnSpPr>
            <a:cxnSpLocks/>
          </p:cNvCxnSpPr>
          <p:nvPr/>
        </p:nvCxnSpPr>
        <p:spPr>
          <a:xfrm>
            <a:off x="7867750" y="2178005"/>
            <a:ext cx="10610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6460704-39BF-4A35-59DF-2F71B6FE055C}"/>
              </a:ext>
            </a:extLst>
          </p:cNvPr>
          <p:cNvCxnSpPr>
            <a:cxnSpLocks/>
          </p:cNvCxnSpPr>
          <p:nvPr/>
        </p:nvCxnSpPr>
        <p:spPr>
          <a:xfrm>
            <a:off x="5346740" y="2178005"/>
            <a:ext cx="10610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D7CB70E4-602A-D50B-4127-E44FEB1E12C3}"/>
              </a:ext>
            </a:extLst>
          </p:cNvPr>
          <p:cNvSpPr txBox="1"/>
          <p:nvPr/>
        </p:nvSpPr>
        <p:spPr>
          <a:xfrm>
            <a:off x="6407816" y="2723853"/>
            <a:ext cx="1800289" cy="738664"/>
          </a:xfrm>
          <a:prstGeom prst="rect">
            <a:avLst/>
          </a:prstGeom>
          <a:noFill/>
        </p:spPr>
        <p:txBody>
          <a:bodyPr wrap="square" lIns="91440" tIns="45720" rIns="91440" bIns="45720" rtlCol="0" anchor="t">
            <a:spAutoFit/>
          </a:bodyPr>
          <a:lstStyle/>
          <a:p>
            <a:r>
              <a:rPr lang="en-US" sz="1200">
                <a:solidFill>
                  <a:schemeClr val="bg1"/>
                </a:solidFill>
                <a:ea typeface="Calibri"/>
                <a:cs typeface="Calibri"/>
              </a:rPr>
              <a:t>Web page content understanding using LLM</a:t>
            </a:r>
          </a:p>
          <a:p>
            <a:endParaRPr lang="en-US">
              <a:solidFill>
                <a:schemeClr val="bg1"/>
              </a:solidFill>
            </a:endParaRPr>
          </a:p>
        </p:txBody>
      </p:sp>
      <p:cxnSp>
        <p:nvCxnSpPr>
          <p:cNvPr id="27" name="Straight Arrow Connector 26">
            <a:extLst>
              <a:ext uri="{FF2B5EF4-FFF2-40B4-BE49-F238E27FC236}">
                <a16:creationId xmlns:a16="http://schemas.microsoft.com/office/drawing/2014/main" id="{25802627-640F-3F13-604F-AA61021C9753}"/>
              </a:ext>
            </a:extLst>
          </p:cNvPr>
          <p:cNvCxnSpPr>
            <a:cxnSpLocks/>
          </p:cNvCxnSpPr>
          <p:nvPr/>
        </p:nvCxnSpPr>
        <p:spPr>
          <a:xfrm flipV="1">
            <a:off x="2115080" y="2859488"/>
            <a:ext cx="0" cy="9385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9D4C2CB-F69C-86BB-B29A-BFD726F629E6}"/>
              </a:ext>
            </a:extLst>
          </p:cNvPr>
          <p:cNvSpPr txBox="1"/>
          <p:nvPr/>
        </p:nvSpPr>
        <p:spPr>
          <a:xfrm>
            <a:off x="3578799" y="2776192"/>
            <a:ext cx="2315460" cy="738664"/>
          </a:xfrm>
          <a:prstGeom prst="rect">
            <a:avLst/>
          </a:prstGeom>
          <a:noFill/>
        </p:spPr>
        <p:txBody>
          <a:bodyPr wrap="square" lIns="91440" tIns="45720" rIns="91440" bIns="45720" rtlCol="0" anchor="t">
            <a:spAutoFit/>
          </a:bodyPr>
          <a:lstStyle/>
          <a:p>
            <a:r>
              <a:rPr lang="en-US" sz="1400">
                <a:solidFill>
                  <a:schemeClr val="bg1"/>
                </a:solidFill>
              </a:rPr>
              <a:t>Integration of User query and Web page content to LLM prompt</a:t>
            </a:r>
          </a:p>
        </p:txBody>
      </p:sp>
      <p:sp>
        <p:nvSpPr>
          <p:cNvPr id="7" name="TextBox 6">
            <a:extLst>
              <a:ext uri="{FF2B5EF4-FFF2-40B4-BE49-F238E27FC236}">
                <a16:creationId xmlns:a16="http://schemas.microsoft.com/office/drawing/2014/main" id="{D3FCC190-4A8D-7901-5874-D9FAC84C2D28}"/>
              </a:ext>
            </a:extLst>
          </p:cNvPr>
          <p:cNvSpPr txBox="1"/>
          <p:nvPr/>
        </p:nvSpPr>
        <p:spPr>
          <a:xfrm>
            <a:off x="3443626" y="4573253"/>
            <a:ext cx="3266856" cy="387652"/>
          </a:xfrm>
          <a:prstGeom prst="rect">
            <a:avLst/>
          </a:prstGeom>
          <a:noFill/>
        </p:spPr>
        <p:txBody>
          <a:bodyPr wrap="square" rtlCol="0">
            <a:noAutofit/>
          </a:bodyPr>
          <a:lstStyle/>
          <a:p>
            <a:pPr algn="ctr">
              <a:lnSpc>
                <a:spcPct val="110000"/>
              </a:lnSpc>
              <a:spcBef>
                <a:spcPts val="600"/>
              </a:spcBef>
            </a:pPr>
            <a:r>
              <a:rPr lang="en-US" sz="2000" b="1" dirty="0">
                <a:solidFill>
                  <a:schemeClr val="bg1"/>
                </a:solidFill>
                <a:latin typeface="Bogle" panose="020B0503020203060203" pitchFamily="34" charset="77"/>
              </a:rPr>
              <a:t>Retrieval Flow</a:t>
            </a:r>
            <a:endParaRPr lang="en-US" sz="2000" b="1" spc="0" dirty="0">
              <a:solidFill>
                <a:schemeClr val="bg1"/>
              </a:solidFill>
              <a:latin typeface="Bogle" panose="020B0503020203060203" pitchFamily="34" charset="77"/>
            </a:endParaRPr>
          </a:p>
        </p:txBody>
      </p:sp>
      <p:cxnSp>
        <p:nvCxnSpPr>
          <p:cNvPr id="8" name="Straight Connector 7">
            <a:extLst>
              <a:ext uri="{FF2B5EF4-FFF2-40B4-BE49-F238E27FC236}">
                <a16:creationId xmlns:a16="http://schemas.microsoft.com/office/drawing/2014/main" id="{47E24106-4648-557B-BB0D-FD4DE542AEE9}"/>
              </a:ext>
            </a:extLst>
          </p:cNvPr>
          <p:cNvCxnSpPr>
            <a:cxnSpLocks/>
          </p:cNvCxnSpPr>
          <p:nvPr/>
        </p:nvCxnSpPr>
        <p:spPr>
          <a:xfrm>
            <a:off x="4258706" y="5037267"/>
            <a:ext cx="1798767" cy="0"/>
          </a:xfrm>
          <a:prstGeom prst="line">
            <a:avLst/>
          </a:prstGeom>
          <a:ln w="50800" cap="rnd">
            <a:solidFill>
              <a:srgbClr val="FFC021"/>
            </a:solidFill>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2759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par>
                          <p:cTn id="12" fill="hold">
                            <p:stCondLst>
                              <p:cond delay="0"/>
                            </p:stCondLst>
                            <p:childTnLst>
                              <p:par>
                                <p:cTn id="13" presetID="6" presetClass="emph" presetSubtype="0" fill="hold" nodeType="afterEffect">
                                  <p:stCondLst>
                                    <p:cond delay="0"/>
                                  </p:stCondLst>
                                  <p:childTnLst>
                                    <p:animScale>
                                      <p:cBhvr>
                                        <p:cTn id="14" dur="2000" fill="hold"/>
                                        <p:tgtEl>
                                          <p:spTgt spid="18"/>
                                        </p:tgtEl>
                                      </p:cBhvr>
                                      <p:by x="50000" y="50000"/>
                                    </p:animScale>
                                  </p:childTnLst>
                                </p:cTn>
                              </p:par>
                            </p:childTnLst>
                          </p:cTn>
                        </p:par>
                        <p:par>
                          <p:cTn id="15" fill="hold">
                            <p:stCondLst>
                              <p:cond delay="2000"/>
                            </p:stCondLst>
                            <p:childTnLst>
                              <p:par>
                                <p:cTn id="16" presetID="2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down)">
                                      <p:cBhvr>
                                        <p:cTn id="18" dur="500"/>
                                        <p:tgtEl>
                                          <p:spTgt spid="27"/>
                                        </p:tgtEl>
                                      </p:cBhvr>
                                    </p:animEffect>
                                  </p:childTnLst>
                                </p:cTn>
                              </p:par>
                            </p:childTnLst>
                          </p:cTn>
                        </p:par>
                        <p:par>
                          <p:cTn id="19" fill="hold">
                            <p:stCondLst>
                              <p:cond delay="2500"/>
                            </p:stCondLst>
                            <p:childTnLst>
                              <p:par>
                                <p:cTn id="20" presetID="6" presetClass="emph" presetSubtype="0" fill="hold" nodeType="afterEffect">
                                  <p:stCondLst>
                                    <p:cond delay="0"/>
                                  </p:stCondLst>
                                  <p:childTnLst>
                                    <p:animScale>
                                      <p:cBhvr>
                                        <p:cTn id="21" dur="2000" fill="hold"/>
                                        <p:tgtEl>
                                          <p:spTgt spid="4"/>
                                        </p:tgtEl>
                                      </p:cBhvr>
                                      <p:by x="50000" y="50000"/>
                                    </p:animScale>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par>
                          <p:cTn id="27" fill="hold">
                            <p:stCondLst>
                              <p:cond delay="500"/>
                            </p:stCondLst>
                            <p:childTnLst>
                              <p:par>
                                <p:cTn id="28" presetID="6" presetClass="entr" presetSubtype="32"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circle(out)">
                                      <p:cBhvr>
                                        <p:cTn id="30" dur="500"/>
                                        <p:tgtEl>
                                          <p:spTgt spid="12"/>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circle(out)">
                                      <p:cBhvr>
                                        <p:cTn id="33" dur="500"/>
                                        <p:tgtEl>
                                          <p:spTgt spid="34"/>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500"/>
                            </p:stCondLst>
                            <p:childTnLst>
                              <p:par>
                                <p:cTn id="39" presetID="6" presetClass="entr" presetSubtype="16"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circle(in)">
                                      <p:cBhvr>
                                        <p:cTn id="41" dur="750"/>
                                        <p:tgtEl>
                                          <p:spTgt spid="26"/>
                                        </p:tgtEl>
                                      </p:cBhvr>
                                    </p:animEffect>
                                  </p:childTnLst>
                                </p:cTn>
                              </p:par>
                            </p:childTnLst>
                          </p:cTn>
                        </p:par>
                        <p:par>
                          <p:cTn id="42" fill="hold">
                            <p:stCondLst>
                              <p:cond delay="2250"/>
                            </p:stCondLst>
                            <p:childTnLst>
                              <p:par>
                                <p:cTn id="43" presetID="6" presetClass="entr" presetSubtype="16"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circle(in)">
                                      <p:cBhvr>
                                        <p:cTn id="45" dur="20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500"/>
                            </p:stCondLst>
                            <p:childTnLst>
                              <p:par>
                                <p:cTn id="52" presetID="6" presetClass="entr" presetSubtype="32"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circle(out)">
                                      <p:cBhvr>
                                        <p:cTn id="54" dur="500"/>
                                        <p:tgtEl>
                                          <p:spTgt spid="10"/>
                                        </p:tgtEl>
                                      </p:cBhvr>
                                    </p:animEffec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20"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edge">
                                      <p:cBhvr>
                                        <p:cTn id="59" dur="2000"/>
                                        <p:tgtEl>
                                          <p:spTgt spid="7"/>
                                        </p:tgtEl>
                                      </p:cBhvr>
                                    </p:animEffect>
                                  </p:childTnLst>
                                </p:cTn>
                              </p:par>
                              <p:par>
                                <p:cTn id="60" presetID="20"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edge">
                                      <p:cBhvr>
                                        <p:cTn id="6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6" grpId="0"/>
      <p:bldP spid="3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80588F-1089-CDBE-31B7-8EF466653739}"/>
              </a:ext>
            </a:extLst>
          </p:cNvPr>
          <p:cNvSpPr>
            <a:spLocks noGrp="1"/>
          </p:cNvSpPr>
          <p:nvPr>
            <p:ph type="body" sz="quarter" idx="13"/>
          </p:nvPr>
        </p:nvSpPr>
        <p:spPr/>
        <p:txBody>
          <a:bodyPr/>
          <a:lstStyle/>
          <a:p>
            <a:r>
              <a:rPr lang="en-US" dirty="0"/>
              <a:t>‘Ask My Page’</a:t>
            </a:r>
          </a:p>
        </p:txBody>
      </p:sp>
      <p:sp>
        <p:nvSpPr>
          <p:cNvPr id="5" name="Footer Placeholder 4">
            <a:extLst>
              <a:ext uri="{FF2B5EF4-FFF2-40B4-BE49-F238E27FC236}">
                <a16:creationId xmlns:a16="http://schemas.microsoft.com/office/drawing/2014/main" id="{A1C5FA7F-EFE2-9644-6CB5-722912C75FF3}"/>
              </a:ext>
            </a:extLst>
          </p:cNvPr>
          <p:cNvSpPr>
            <a:spLocks noGrp="1"/>
          </p:cNvSpPr>
          <p:nvPr>
            <p:ph type="ftr" sz="quarter" idx="3"/>
          </p:nvPr>
        </p:nvSpPr>
        <p:spPr/>
        <p:txBody>
          <a:bodyPr/>
          <a:lstStyle/>
          <a:p>
            <a:r>
              <a:rPr lang="en-US" dirty="0"/>
              <a:t>Walmart Confidential</a:t>
            </a:r>
          </a:p>
        </p:txBody>
      </p:sp>
      <p:sp>
        <p:nvSpPr>
          <p:cNvPr id="6" name="Slide Number Placeholder 5">
            <a:extLst>
              <a:ext uri="{FF2B5EF4-FFF2-40B4-BE49-F238E27FC236}">
                <a16:creationId xmlns:a16="http://schemas.microsoft.com/office/drawing/2014/main" id="{92F9EDA0-959B-08A0-D387-8A1B6D4DD461}"/>
              </a:ext>
            </a:extLst>
          </p:cNvPr>
          <p:cNvSpPr>
            <a:spLocks noGrp="1"/>
          </p:cNvSpPr>
          <p:nvPr>
            <p:ph type="sldNum" sz="quarter" idx="4"/>
          </p:nvPr>
        </p:nvSpPr>
        <p:spPr/>
        <p:txBody>
          <a:bodyPr/>
          <a:lstStyle/>
          <a:p>
            <a:fld id="{CC016F9F-E390-8549-93F9-91A8D6CA4677}" type="slidenum">
              <a:rPr lang="en-US" smtClean="0"/>
              <a:pPr/>
              <a:t>9</a:t>
            </a:fld>
            <a:endParaRPr lang="en-US"/>
          </a:p>
        </p:txBody>
      </p:sp>
      <p:pic>
        <p:nvPicPr>
          <p:cNvPr id="7" name="Picture 6">
            <a:extLst>
              <a:ext uri="{FF2B5EF4-FFF2-40B4-BE49-F238E27FC236}">
                <a16:creationId xmlns:a16="http://schemas.microsoft.com/office/drawing/2014/main" id="{050174AE-5543-E5D1-993E-6DEFC5D153CB}"/>
              </a:ext>
            </a:extLst>
          </p:cNvPr>
          <p:cNvPicPr>
            <a:picLocks noChangeAspect="1"/>
          </p:cNvPicPr>
          <p:nvPr/>
        </p:nvPicPr>
        <p:blipFill>
          <a:blip r:embed="rId2"/>
          <a:stretch>
            <a:fillRect/>
          </a:stretch>
        </p:blipFill>
        <p:spPr>
          <a:xfrm>
            <a:off x="487053" y="1538629"/>
            <a:ext cx="9741057" cy="4457574"/>
          </a:xfrm>
          <a:prstGeom prst="rect">
            <a:avLst/>
          </a:prstGeom>
          <a:effectLst>
            <a:softEdge rad="50800"/>
          </a:effectLst>
        </p:spPr>
      </p:pic>
      <p:sp>
        <p:nvSpPr>
          <p:cNvPr id="10" name="Title 6">
            <a:extLst>
              <a:ext uri="{FF2B5EF4-FFF2-40B4-BE49-F238E27FC236}">
                <a16:creationId xmlns:a16="http://schemas.microsoft.com/office/drawing/2014/main" id="{7083135B-5B00-40D7-1E0E-C314C57BB549}"/>
              </a:ext>
            </a:extLst>
          </p:cNvPr>
          <p:cNvSpPr txBox="1">
            <a:spLocks/>
          </p:cNvSpPr>
          <p:nvPr/>
        </p:nvSpPr>
        <p:spPr>
          <a:xfrm>
            <a:off x="485714" y="723804"/>
            <a:ext cx="11013056" cy="552660"/>
          </a:xfrm>
          <a:prstGeom prst="rect">
            <a:avLst/>
          </a:prstGeom>
        </p:spPr>
        <p:txBody>
          <a:bodyPr vert="horz" lIns="91440" tIns="0" rIns="91440" bIns="0" rtlCol="0" anchor="ctr">
            <a:noAutofit/>
          </a:bodyPr>
          <a:lstStyle>
            <a:lvl1pPr algn="l" defTabSz="914400" rtl="0" eaLnBrk="1" latinLnBrk="0" hangingPunct="1">
              <a:lnSpc>
                <a:spcPct val="90000"/>
              </a:lnSpc>
              <a:spcBef>
                <a:spcPct val="0"/>
              </a:spcBef>
              <a:buNone/>
              <a:defRPr sz="3200" b="0" kern="1200" spc="-70" baseline="0">
                <a:solidFill>
                  <a:schemeClr val="bg1"/>
                </a:solidFill>
                <a:latin typeface="Bogle" panose="020B0503020203060203" pitchFamily="34" charset="77"/>
                <a:ea typeface="+mj-ea"/>
                <a:cs typeface="+mj-cs"/>
              </a:defRPr>
            </a:lvl1pPr>
          </a:lstStyle>
          <a:p>
            <a:r>
              <a:rPr lang="en-US" sz="3200">
                <a:solidFill>
                  <a:srgbClr val="FFC021"/>
                </a:solidFill>
              </a:rPr>
              <a:t> ‘</a:t>
            </a:r>
            <a:r>
              <a:rPr lang="en-US" sz="3200">
                <a:solidFill>
                  <a:srgbClr val="00FA00"/>
                </a:solidFill>
              </a:rPr>
              <a:t>Ask My Page</a:t>
            </a:r>
            <a:r>
              <a:rPr lang="en-US" sz="3200">
                <a:solidFill>
                  <a:srgbClr val="FFC021"/>
                </a:solidFill>
              </a:rPr>
              <a:t>’ Accuracy Measures</a:t>
            </a:r>
            <a:endParaRPr lang="en-US"/>
          </a:p>
        </p:txBody>
      </p:sp>
    </p:spTree>
    <p:extLst>
      <p:ext uri="{BB962C8B-B14F-4D97-AF65-F5344CB8AC3E}">
        <p14:creationId xmlns:p14="http://schemas.microsoft.com/office/powerpoint/2010/main" val="853840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5|6.4|2.9"/>
</p:tagLst>
</file>

<file path=ppt/tags/tag10.xml><?xml version="1.0" encoding="utf-8"?>
<p:tagLst xmlns:a="http://schemas.openxmlformats.org/drawingml/2006/main" xmlns:r="http://schemas.openxmlformats.org/officeDocument/2006/relationships" xmlns:p="http://schemas.openxmlformats.org/presentationml/2006/main">
  <p:tag name="TIMING" val="|1.3|1.1|11.2|2.1"/>
</p:tagLst>
</file>

<file path=ppt/tags/tag11.xml><?xml version="1.0" encoding="utf-8"?>
<p:tagLst xmlns:a="http://schemas.openxmlformats.org/drawingml/2006/main" xmlns:r="http://schemas.openxmlformats.org/officeDocument/2006/relationships" xmlns:p="http://schemas.openxmlformats.org/presentationml/2006/main">
  <p:tag name="TIMING" val="|0.8"/>
</p:tagLst>
</file>

<file path=ppt/tags/tag12.xml><?xml version="1.0" encoding="utf-8"?>
<p:tagLst xmlns:a="http://schemas.openxmlformats.org/drawingml/2006/main" xmlns:r="http://schemas.openxmlformats.org/officeDocument/2006/relationships" xmlns:p="http://schemas.openxmlformats.org/presentationml/2006/main">
  <p:tag name="TIMING" val="|1.3|1.1|11.2|2.1"/>
</p:tagLst>
</file>

<file path=ppt/tags/tag13.xml><?xml version="1.0" encoding="utf-8"?>
<p:tagLst xmlns:a="http://schemas.openxmlformats.org/drawingml/2006/main" xmlns:r="http://schemas.openxmlformats.org/officeDocument/2006/relationships" xmlns:p="http://schemas.openxmlformats.org/presentationml/2006/main">
  <p:tag name="TIMING" val="|1.3|1.1|11.2|2.1"/>
</p:tagLst>
</file>

<file path=ppt/tags/tag14.xml><?xml version="1.0" encoding="utf-8"?>
<p:tagLst xmlns:a="http://schemas.openxmlformats.org/drawingml/2006/main" xmlns:r="http://schemas.openxmlformats.org/officeDocument/2006/relationships" xmlns:p="http://schemas.openxmlformats.org/presentationml/2006/main">
  <p:tag name="TIMING" val="|0.3|2.6|7.1"/>
</p:tagLst>
</file>

<file path=ppt/tags/tag15.xml><?xml version="1.0" encoding="utf-8"?>
<p:tagLst xmlns:a="http://schemas.openxmlformats.org/drawingml/2006/main" xmlns:r="http://schemas.openxmlformats.org/officeDocument/2006/relationships" xmlns:p="http://schemas.openxmlformats.org/presentationml/2006/main">
  <p:tag name="TIMING" val="|3.4|2.9"/>
</p:tagLst>
</file>

<file path=ppt/tags/tag16.xml><?xml version="1.0" encoding="utf-8"?>
<p:tagLst xmlns:a="http://schemas.openxmlformats.org/drawingml/2006/main" xmlns:r="http://schemas.openxmlformats.org/officeDocument/2006/relationships" xmlns:p="http://schemas.openxmlformats.org/presentationml/2006/main">
  <p:tag name="TIMING" val="|2.3|6.5|5.4"/>
</p:tagLst>
</file>

<file path=ppt/tags/tag17.xml><?xml version="1.0" encoding="utf-8"?>
<p:tagLst xmlns:a="http://schemas.openxmlformats.org/drawingml/2006/main" xmlns:r="http://schemas.openxmlformats.org/officeDocument/2006/relationships" xmlns:p="http://schemas.openxmlformats.org/presentationml/2006/main">
  <p:tag name="TIMING" val="|1|4.1|3.4|3.3|3.5"/>
</p:tagLst>
</file>

<file path=ppt/tags/tag18.xml><?xml version="1.0" encoding="utf-8"?>
<p:tagLst xmlns:a="http://schemas.openxmlformats.org/drawingml/2006/main" xmlns:r="http://schemas.openxmlformats.org/officeDocument/2006/relationships" xmlns:p="http://schemas.openxmlformats.org/presentationml/2006/main">
  <p:tag name="TIMING" val="|2.2|1.8|1.6|2.4"/>
</p:tagLst>
</file>

<file path=ppt/tags/tag19.xml><?xml version="1.0" encoding="utf-8"?>
<p:tagLst xmlns:a="http://schemas.openxmlformats.org/drawingml/2006/main" xmlns:r="http://schemas.openxmlformats.org/officeDocument/2006/relationships" xmlns:p="http://schemas.openxmlformats.org/presentationml/2006/main">
  <p:tag name="TIMING" val="|1.3|1.1|11.2|2.1"/>
</p:tagLst>
</file>

<file path=ppt/tags/tag2.xml><?xml version="1.0" encoding="utf-8"?>
<p:tagLst xmlns:a="http://schemas.openxmlformats.org/drawingml/2006/main" xmlns:r="http://schemas.openxmlformats.org/officeDocument/2006/relationships" xmlns:p="http://schemas.openxmlformats.org/presentationml/2006/main">
  <p:tag name="TIMING" val="|1|4.1"/>
</p:tagLst>
</file>

<file path=ppt/tags/tag20.xml><?xml version="1.0" encoding="utf-8"?>
<p:tagLst xmlns:a="http://schemas.openxmlformats.org/drawingml/2006/main" xmlns:r="http://schemas.openxmlformats.org/officeDocument/2006/relationships" xmlns:p="http://schemas.openxmlformats.org/presentationml/2006/main">
  <p:tag name="TIMING" val="|1.2|6.2|1.2|5"/>
</p:tagLst>
</file>

<file path=ppt/tags/tag21.xml><?xml version="1.0" encoding="utf-8"?>
<p:tagLst xmlns:a="http://schemas.openxmlformats.org/drawingml/2006/main" xmlns:r="http://schemas.openxmlformats.org/officeDocument/2006/relationships" xmlns:p="http://schemas.openxmlformats.org/presentationml/2006/main">
  <p:tag name="TIMING" val="|1.5|12.2|4.2"/>
</p:tagLst>
</file>

<file path=ppt/tags/tag22.xml><?xml version="1.0" encoding="utf-8"?>
<p:tagLst xmlns:a="http://schemas.openxmlformats.org/drawingml/2006/main" xmlns:r="http://schemas.openxmlformats.org/officeDocument/2006/relationships" xmlns:p="http://schemas.openxmlformats.org/presentationml/2006/main">
  <p:tag name="TIMING" val="|1.1|1.3|4.3"/>
</p:tagLst>
</file>

<file path=ppt/tags/tag23.xml><?xml version="1.0" encoding="utf-8"?>
<p:tagLst xmlns:a="http://schemas.openxmlformats.org/drawingml/2006/main" xmlns:r="http://schemas.openxmlformats.org/officeDocument/2006/relationships" xmlns:p="http://schemas.openxmlformats.org/presentationml/2006/main">
  <p:tag name="TIMING" val="|1.3|1.7|3.8|7.1|7.6|9.3|6.5"/>
</p:tagLst>
</file>

<file path=ppt/tags/tag24.xml><?xml version="1.0" encoding="utf-8"?>
<p:tagLst xmlns:a="http://schemas.openxmlformats.org/drawingml/2006/main" xmlns:r="http://schemas.openxmlformats.org/officeDocument/2006/relationships" xmlns:p="http://schemas.openxmlformats.org/presentationml/2006/main">
  <p:tag name="TIMING" val="|4.7|6.2|1.4|1"/>
</p:tagLst>
</file>

<file path=ppt/tags/tag3.xml><?xml version="1.0" encoding="utf-8"?>
<p:tagLst xmlns:a="http://schemas.openxmlformats.org/drawingml/2006/main" xmlns:r="http://schemas.openxmlformats.org/officeDocument/2006/relationships" xmlns:p="http://schemas.openxmlformats.org/presentationml/2006/main">
  <p:tag name="TIMING" val="|1.3|1.1|11.2|2.1"/>
</p:tagLst>
</file>

<file path=ppt/tags/tag4.xml><?xml version="1.0" encoding="utf-8"?>
<p:tagLst xmlns:a="http://schemas.openxmlformats.org/drawingml/2006/main" xmlns:r="http://schemas.openxmlformats.org/officeDocument/2006/relationships" xmlns:p="http://schemas.openxmlformats.org/presentationml/2006/main">
  <p:tag name="TIMING" val="|1.3|1.1|11.2|2.1"/>
</p:tagLst>
</file>

<file path=ppt/tags/tag5.xml><?xml version="1.0" encoding="utf-8"?>
<p:tagLst xmlns:a="http://schemas.openxmlformats.org/drawingml/2006/main" xmlns:r="http://schemas.openxmlformats.org/officeDocument/2006/relationships" xmlns:p="http://schemas.openxmlformats.org/presentationml/2006/main">
  <p:tag name="TIMING" val="|1.3|1.1|11.2|2.1"/>
</p:tagLst>
</file>

<file path=ppt/tags/tag6.xml><?xml version="1.0" encoding="utf-8"?>
<p:tagLst xmlns:a="http://schemas.openxmlformats.org/drawingml/2006/main" xmlns:r="http://schemas.openxmlformats.org/officeDocument/2006/relationships" xmlns:p="http://schemas.openxmlformats.org/presentationml/2006/main">
  <p:tag name="TIMING" val="|1.3|1.1|11.2|2.1"/>
</p:tagLst>
</file>

<file path=ppt/tags/tag7.xml><?xml version="1.0" encoding="utf-8"?>
<p:tagLst xmlns:a="http://schemas.openxmlformats.org/drawingml/2006/main" xmlns:r="http://schemas.openxmlformats.org/officeDocument/2006/relationships" xmlns:p="http://schemas.openxmlformats.org/presentationml/2006/main">
  <p:tag name="TIMING" val="|1.3|1.1|11.2|2.1"/>
</p:tagLst>
</file>

<file path=ppt/tags/tag8.xml><?xml version="1.0" encoding="utf-8"?>
<p:tagLst xmlns:a="http://schemas.openxmlformats.org/drawingml/2006/main" xmlns:r="http://schemas.openxmlformats.org/officeDocument/2006/relationships" xmlns:p="http://schemas.openxmlformats.org/presentationml/2006/main">
  <p:tag name="TIMING" val="|1.3|1.1|11.2|2.1"/>
</p:tagLst>
</file>

<file path=ppt/tags/tag9.xml><?xml version="1.0" encoding="utf-8"?>
<p:tagLst xmlns:a="http://schemas.openxmlformats.org/drawingml/2006/main" xmlns:r="http://schemas.openxmlformats.org/officeDocument/2006/relationships" xmlns:p="http://schemas.openxmlformats.org/presentationml/2006/main">
  <p:tag name="TIMING" val="|1.3|1.1|11.2|2.1"/>
</p:tagLst>
</file>

<file path=ppt/theme/theme1.xml><?xml version="1.0" encoding="utf-8"?>
<a:theme xmlns:a="http://schemas.openxmlformats.org/drawingml/2006/main" name="8_Custom Design">
  <a:themeElements>
    <a:clrScheme name="GP2023 1">
      <a:dk1>
        <a:srgbClr val="041E41"/>
      </a:dk1>
      <a:lt1>
        <a:srgbClr val="FFFFFF"/>
      </a:lt1>
      <a:dk2>
        <a:srgbClr val="0071DC"/>
      </a:dk2>
      <a:lt2>
        <a:srgbClr val="D3EFF8"/>
      </a:lt2>
      <a:accent1>
        <a:srgbClr val="FFC220"/>
      </a:accent1>
      <a:accent2>
        <a:srgbClr val="FAFAFA"/>
      </a:accent2>
      <a:accent3>
        <a:srgbClr val="D3EFF8"/>
      </a:accent3>
      <a:accent4>
        <a:srgbClr val="8BD1FC"/>
      </a:accent4>
      <a:accent5>
        <a:srgbClr val="F5921C"/>
      </a:accent5>
      <a:accent6>
        <a:srgbClr val="75BD41"/>
      </a:accent6>
      <a:hlink>
        <a:srgbClr val="0071DC"/>
      </a:hlink>
      <a:folHlink>
        <a:srgbClr val="054F8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818B37E3BC19F47AF6EC53AE7F3F114" ma:contentTypeVersion="18" ma:contentTypeDescription="Create a new document." ma:contentTypeScope="" ma:versionID="f8ca48864324fb5c3a577ef4073599cb">
  <xsd:schema xmlns:xsd="http://www.w3.org/2001/XMLSchema" xmlns:xs="http://www.w3.org/2001/XMLSchema" xmlns:p="http://schemas.microsoft.com/office/2006/metadata/properties" xmlns:ns2="6594cc61-f6ca-4386-8ecc-58e89147f3d1" xmlns:ns3="3b69c8e2-c125-408d-a496-87729c30011f" targetNamespace="http://schemas.microsoft.com/office/2006/metadata/properties" ma:root="true" ma:fieldsID="4d13619a71b958a941c3012e5c781312" ns2:_="" ns3:_="">
    <xsd:import namespace="6594cc61-f6ca-4386-8ecc-58e89147f3d1"/>
    <xsd:import namespace="3b69c8e2-c125-408d-a496-87729c30011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element ref="ns2:MediaServiceLocation" minOccurs="0"/>
                <xsd:element ref="ns3: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94cc61-f6ca-4386-8ecc-58e89147f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cd3d5d5d-fde7-4fdb-a831-fd453e1daa6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b69c8e2-c125-408d-a496-87729c30011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1f84afc-c65c-40b5-a7d7-645b5b2f6720}" ma:internalName="TaxCatchAll" ma:showField="CatchAllData" ma:web="3b69c8e2-c125-408d-a496-87729c3001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b69c8e2-c125-408d-a496-87729c30011f" xsi:nil="true"/>
    <lcf76f155ced4ddcb4097134ff3c332f xmlns="6594cc61-f6ca-4386-8ecc-58e89147f3d1">
      <Terms xmlns="http://schemas.microsoft.com/office/infopath/2007/PartnerControls"/>
    </lcf76f155ced4ddcb4097134ff3c332f>
    <SharedWithUsers xmlns="3b69c8e2-c125-408d-a496-87729c30011f">
      <UserInfo>
        <DisplayName>Global People Communication Members</DisplayName>
        <AccountId>7</AccountId>
        <AccountType/>
      </UserInfo>
    </SharedWithUsers>
  </documentManagement>
</p:properties>
</file>

<file path=customXml/itemProps1.xml><?xml version="1.0" encoding="utf-8"?>
<ds:datastoreItem xmlns:ds="http://schemas.openxmlformats.org/officeDocument/2006/customXml" ds:itemID="{1CB9FBDC-2467-4125-A956-3E78285D64C2}">
  <ds:schemaRefs>
    <ds:schemaRef ds:uri="http://schemas.microsoft.com/sharepoint/v3/contenttype/forms"/>
  </ds:schemaRefs>
</ds:datastoreItem>
</file>

<file path=customXml/itemProps2.xml><?xml version="1.0" encoding="utf-8"?>
<ds:datastoreItem xmlns:ds="http://schemas.openxmlformats.org/officeDocument/2006/customXml" ds:itemID="{32E1775C-4527-413B-9FD5-05D24D1E9C3C}">
  <ds:schemaRefs>
    <ds:schemaRef ds:uri="3b69c8e2-c125-408d-a496-87729c30011f"/>
    <ds:schemaRef ds:uri="6594cc61-f6ca-4386-8ecc-58e89147f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C3CFB1B-E78C-4748-9E96-CFDC4B90AA22}">
  <ds:schemaRefs>
    <ds:schemaRef ds:uri="3b69c8e2-c125-408d-a496-87729c30011f"/>
    <ds:schemaRef ds:uri="http://purl.org/dc/elements/1.1/"/>
    <ds:schemaRef ds:uri="http://schemas.microsoft.com/office/infopath/2007/PartnerControls"/>
    <ds:schemaRef ds:uri="6594cc61-f6ca-4386-8ecc-58e89147f3d1"/>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3955</TotalTime>
  <Words>4115</Words>
  <Application>Microsoft Macintosh PowerPoint</Application>
  <PresentationFormat>Widescreen</PresentationFormat>
  <Paragraphs>634</Paragraphs>
  <Slides>50</Slides>
  <Notes>39</Notes>
  <HiddenSlides>38</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Brush Script MT</vt:lpstr>
      <vt:lpstr>-apple-system</vt:lpstr>
      <vt:lpstr>Arial</vt:lpstr>
      <vt:lpstr>Bogle</vt:lpstr>
      <vt:lpstr>Calibri</vt:lpstr>
      <vt:lpstr>Lucida Calligraphy</vt:lpstr>
      <vt:lpstr>Oswald</vt:lpstr>
      <vt:lpstr>Roboto Condensed</vt:lpstr>
      <vt:lpstr>Roboto Condensed Light</vt:lpstr>
      <vt:lpstr>Segoe UI</vt:lpstr>
      <vt:lpstr>8_Custom Design</vt:lpstr>
      <vt:lpstr>MyAssistant</vt:lpstr>
      <vt:lpstr>MyAssistant Foundation</vt:lpstr>
      <vt:lpstr>What ‘MyAssistant’ provides additional?</vt:lpstr>
      <vt:lpstr>What ‘MyAssistant’ provides additional?</vt:lpstr>
      <vt:lpstr>Experience - Ask My Page </vt:lpstr>
      <vt:lpstr>Ask My Page Deep Dive</vt:lpstr>
      <vt:lpstr>How ‘Ask My Page’ works?</vt:lpstr>
      <vt:lpstr>How ‘Ask My Page’ works?</vt:lpstr>
      <vt:lpstr>PowerPoint Presentation</vt:lpstr>
      <vt:lpstr>Qyestions</vt:lpstr>
      <vt:lpstr>Qyestions</vt:lpstr>
      <vt:lpstr>Helpful Links</vt:lpstr>
      <vt:lpstr>PowerPoint Presentation</vt:lpstr>
      <vt:lpstr>MyAssistant-  Engineering Excellence</vt:lpstr>
      <vt:lpstr>MyAssistant-  Access Points</vt:lpstr>
      <vt:lpstr>Experience - ASK My Page </vt:lpstr>
      <vt:lpstr>Experience</vt:lpstr>
      <vt:lpstr>MyAssistant-  Access Points</vt:lpstr>
      <vt:lpstr>PowerPoint Presentation</vt:lpstr>
      <vt:lpstr>MyAssistant- Relevance</vt:lpstr>
      <vt:lpstr>MyAssistant-  Initial challenges</vt:lpstr>
      <vt:lpstr>Plugin &amp; Agent</vt:lpstr>
      <vt:lpstr>MyAssistant-  Access Points</vt:lpstr>
      <vt:lpstr>PowerPoint Presentation</vt:lpstr>
      <vt:lpstr>MyAssistant Evolution</vt:lpstr>
      <vt:lpstr>World of Plugins  </vt:lpstr>
      <vt:lpstr>Experience</vt:lpstr>
      <vt:lpstr>MyAssistant-  A Realtime Example</vt:lpstr>
      <vt:lpstr>MyAssistant-  Arch. </vt:lpstr>
      <vt:lpstr>MyAssistant-  Engineering Excellence</vt:lpstr>
      <vt:lpstr>MyAssistant-  Functional Excellence</vt:lpstr>
      <vt:lpstr>MyAssistant-  Functional Excellence</vt:lpstr>
      <vt:lpstr>PowerPoint Presentation</vt:lpstr>
      <vt:lpstr>My Assistant – Mission and Vision</vt:lpstr>
      <vt:lpstr>PowerPoint Presentation</vt:lpstr>
      <vt:lpstr>Me@Campus –Accessibility</vt:lpstr>
      <vt:lpstr>PowerPoint Presentation</vt:lpstr>
      <vt:lpstr>PowerPoint Presentation</vt:lpstr>
      <vt:lpstr>PowerPoint Presentation</vt:lpstr>
      <vt:lpstr>Helpful Links</vt:lpstr>
      <vt:lpstr>Slide Title</vt:lpstr>
      <vt:lpstr>A Special Event</vt:lpstr>
      <vt:lpstr>Global People Town Hall</vt:lpstr>
      <vt:lpstr>Global People Town Hall</vt:lpstr>
      <vt:lpstr>Slide Title</vt:lpstr>
      <vt:lpstr>Side Photo Slide</vt:lpstr>
      <vt:lpstr>Slide Title</vt:lpstr>
      <vt:lpstr>MyAsssitant Foundation</vt:lpstr>
      <vt:lpstr>New Section</vt:lpstr>
      <vt:lpstr>Slide Title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Strategic Priorities</dc:title>
  <dc:creator>Jami Lamontagne</dc:creator>
  <cp:lastModifiedBy>Ritam Mukherjee</cp:lastModifiedBy>
  <cp:revision>2</cp:revision>
  <dcterms:created xsi:type="dcterms:W3CDTF">2021-12-09T15:02:24Z</dcterms:created>
  <dcterms:modified xsi:type="dcterms:W3CDTF">2025-01-16T19:14:20Z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0x010100F818B37E3BC19F47AF6EC53AE7F3F114</vt:lpwstr>
  </property>
  <property fmtid="{D5CDD505-2E9C-101B-9397-08002B2CF9AE}" pid="3" name="MediaServiceImageTags">
    <vt:lpwstr/>
  </property>
  <property fmtid="{D5CDD505-2E9C-101B-9397-08002B2CF9AE}" pid="4" name="MSIP_Label_b24820e8-223f-4ed2-bd95-81c83f641284_Enabled">
    <vt:lpwstr>true</vt:lpwstr>
  </property>
  <property fmtid="{D5CDD505-2E9C-101B-9397-08002B2CF9AE}" pid="5" name="MSIP_Label_b24820e8-223f-4ed2-bd95-81c83f641284_SetDate">
    <vt:lpwstr>2024-11-27T14:48:18Z</vt:lpwstr>
  </property>
  <property fmtid="{D5CDD505-2E9C-101B-9397-08002B2CF9AE}" pid="6" name="MSIP_Label_b24820e8-223f-4ed2-bd95-81c83f641284_Method">
    <vt:lpwstr>Privileged</vt:lpwstr>
  </property>
  <property fmtid="{D5CDD505-2E9C-101B-9397-08002B2CF9AE}" pid="7" name="MSIP_Label_b24820e8-223f-4ed2-bd95-81c83f641284_Name">
    <vt:lpwstr>b24820e8-223f-4ed2-bd95-81c83f641284</vt:lpwstr>
  </property>
  <property fmtid="{D5CDD505-2E9C-101B-9397-08002B2CF9AE}" pid="8" name="MSIP_Label_b24820e8-223f-4ed2-bd95-81c83f641284_SiteId">
    <vt:lpwstr>3cbcc3d3-094d-4006-9849-0d11d61f484d</vt:lpwstr>
  </property>
  <property fmtid="{D5CDD505-2E9C-101B-9397-08002B2CF9AE}" pid="9" name="MSIP_Label_b24820e8-223f-4ed2-bd95-81c83f641284_ActionId">
    <vt:lpwstr>3d499b26-7b65-4750-b43e-364f74effd84</vt:lpwstr>
  </property>
  <property fmtid="{D5CDD505-2E9C-101B-9397-08002B2CF9AE}" pid="10" name="MSIP_Label_b24820e8-223f-4ed2-bd95-81c83f641284_ContentBits">
    <vt:lpwstr>0</vt:lpwstr>
  </property>
</Properties>
</file>